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7" r:id="rId5"/>
    <p:sldId id="293" r:id="rId6"/>
    <p:sldId id="359" r:id="rId7"/>
    <p:sldId id="363" r:id="rId8"/>
  </p:sldIdLst>
  <p:sldSz cx="12192000" cy="6858000"/>
  <p:notesSz cx="6858000" cy="9144000"/>
  <p:embeddedFontLst>
    <p:embeddedFont>
      <p:font typeface="DAGGERSQUARE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6662A9A-44C8-6642-AC8E-A9E170CC4190}">
          <p14:sldIdLst>
            <p14:sldId id="357"/>
            <p14:sldId id="293"/>
            <p14:sldId id="359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9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1E"/>
    <a:srgbClr val="247C3F"/>
    <a:srgbClr val="D75028"/>
    <a:srgbClr val="FF921E"/>
    <a:srgbClr val="FF40FF"/>
    <a:srgbClr val="5A5B59"/>
    <a:srgbClr val="EBEBEB"/>
    <a:srgbClr val="ACDBBC"/>
    <a:srgbClr val="EDF0D9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80F76-BE1E-41F7-B433-9CB5870404DB}" v="389" dt="2024-05-15T13:00:50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4"/>
  </p:normalViewPr>
  <p:slideViewPr>
    <p:cSldViewPr snapToGrid="0">
      <p:cViewPr varScale="1">
        <p:scale>
          <a:sx n="81" d="100"/>
          <a:sy n="81" d="100"/>
        </p:scale>
        <p:origin x="754" y="77"/>
      </p:cViewPr>
      <p:guideLst>
        <p:guide orient="horz" pos="5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Harrison" userId="ffb59a8a-1625-4ac6-ad76-576429c83c5c" providerId="ADAL" clId="{20C80F76-BE1E-41F7-B433-9CB5870404DB}"/>
    <pc:docChg chg="custSel modSld delSection">
      <pc:chgData name="Nick Harrison" userId="ffb59a8a-1625-4ac6-ad76-576429c83c5c" providerId="ADAL" clId="{20C80F76-BE1E-41F7-B433-9CB5870404DB}" dt="2024-05-15T13:00:50.110" v="517" actId="20577"/>
      <pc:docMkLst>
        <pc:docMk/>
      </pc:docMkLst>
      <pc:sldChg chg="modSp mod modAnim">
        <pc:chgData name="Nick Harrison" userId="ffb59a8a-1625-4ac6-ad76-576429c83c5c" providerId="ADAL" clId="{20C80F76-BE1E-41F7-B433-9CB5870404DB}" dt="2024-05-15T13:00:50.110" v="517" actId="20577"/>
        <pc:sldMkLst>
          <pc:docMk/>
          <pc:sldMk cId="841409442" sldId="293"/>
        </pc:sldMkLst>
        <pc:spChg chg="mod">
          <ac:chgData name="Nick Harrison" userId="ffb59a8a-1625-4ac6-ad76-576429c83c5c" providerId="ADAL" clId="{20C80F76-BE1E-41F7-B433-9CB5870404DB}" dt="2024-05-15T09:23:03.906" v="57" actId="14100"/>
          <ac:spMkLst>
            <pc:docMk/>
            <pc:sldMk cId="841409442" sldId="293"/>
            <ac:spMk id="2" creationId="{D183A01D-0088-6DE4-2B57-05325B70C038}"/>
          </ac:spMkLst>
        </pc:spChg>
        <pc:spChg chg="mod">
          <ac:chgData name="Nick Harrison" userId="ffb59a8a-1625-4ac6-ad76-576429c83c5c" providerId="ADAL" clId="{20C80F76-BE1E-41F7-B433-9CB5870404DB}" dt="2024-05-15T13:00:50.110" v="517" actId="20577"/>
          <ac:spMkLst>
            <pc:docMk/>
            <pc:sldMk cId="841409442" sldId="293"/>
            <ac:spMk id="12" creationId="{E54659AD-9517-18DD-4C9C-C99FCCF572AA}"/>
          </ac:spMkLst>
        </pc:spChg>
      </pc:sldChg>
      <pc:sldChg chg="modSp mod modAnim">
        <pc:chgData name="Nick Harrison" userId="ffb59a8a-1625-4ac6-ad76-576429c83c5c" providerId="ADAL" clId="{20C80F76-BE1E-41F7-B433-9CB5870404DB}" dt="2024-05-15T12:59:14.439" v="434" actId="14100"/>
        <pc:sldMkLst>
          <pc:docMk/>
          <pc:sldMk cId="3371658522" sldId="359"/>
        </pc:sldMkLst>
        <pc:spChg chg="mod">
          <ac:chgData name="Nick Harrison" userId="ffb59a8a-1625-4ac6-ad76-576429c83c5c" providerId="ADAL" clId="{20C80F76-BE1E-41F7-B433-9CB5870404DB}" dt="2024-05-15T12:59:14.439" v="434" actId="14100"/>
          <ac:spMkLst>
            <pc:docMk/>
            <pc:sldMk cId="3371658522" sldId="359"/>
            <ac:spMk id="9" creationId="{8CB1D187-4DC7-E360-7838-0B9020D8FF3C}"/>
          </ac:spMkLst>
        </pc:spChg>
        <pc:spChg chg="mod">
          <ac:chgData name="Nick Harrison" userId="ffb59a8a-1625-4ac6-ad76-576429c83c5c" providerId="ADAL" clId="{20C80F76-BE1E-41F7-B433-9CB5870404DB}" dt="2024-05-15T09:57:21.395" v="286" actId="27636"/>
          <ac:spMkLst>
            <pc:docMk/>
            <pc:sldMk cId="3371658522" sldId="359"/>
            <ac:spMk id="10" creationId="{49CDCE9F-D42D-9B01-784F-A4469E43BD46}"/>
          </ac:spMkLst>
        </pc:spChg>
      </pc:sldChg>
      <pc:sldChg chg="addSp delSp modSp mod">
        <pc:chgData name="Nick Harrison" userId="ffb59a8a-1625-4ac6-ad76-576429c83c5c" providerId="ADAL" clId="{20C80F76-BE1E-41F7-B433-9CB5870404DB}" dt="2024-05-15T12:58:34.383" v="430" actId="1076"/>
        <pc:sldMkLst>
          <pc:docMk/>
          <pc:sldMk cId="507309070" sldId="363"/>
        </pc:sldMkLst>
        <pc:spChg chg="add mod">
          <ac:chgData name="Nick Harrison" userId="ffb59a8a-1625-4ac6-ad76-576429c83c5c" providerId="ADAL" clId="{20C80F76-BE1E-41F7-B433-9CB5870404DB}" dt="2024-05-15T10:01:36.347" v="386" actId="1076"/>
          <ac:spMkLst>
            <pc:docMk/>
            <pc:sldMk cId="507309070" sldId="363"/>
            <ac:spMk id="4" creationId="{78850A95-32A0-4D38-78A6-47ACA5114672}"/>
          </ac:spMkLst>
        </pc:spChg>
        <pc:spChg chg="mod">
          <ac:chgData name="Nick Harrison" userId="ffb59a8a-1625-4ac6-ad76-576429c83c5c" providerId="ADAL" clId="{20C80F76-BE1E-41F7-B433-9CB5870404DB}" dt="2024-05-15T12:58:34.383" v="430" actId="1076"/>
          <ac:spMkLst>
            <pc:docMk/>
            <pc:sldMk cId="507309070" sldId="363"/>
            <ac:spMk id="7" creationId="{16A2BB70-17FB-CC42-986A-8CFE192307EA}"/>
          </ac:spMkLst>
        </pc:spChg>
        <pc:spChg chg="add del mod">
          <ac:chgData name="Nick Harrison" userId="ffb59a8a-1625-4ac6-ad76-576429c83c5c" providerId="ADAL" clId="{20C80F76-BE1E-41F7-B433-9CB5870404DB}" dt="2024-05-15T10:13:18.112" v="389" actId="478"/>
          <ac:spMkLst>
            <pc:docMk/>
            <pc:sldMk cId="507309070" sldId="363"/>
            <ac:spMk id="8" creationId="{89409635-54F5-D0AC-A490-B70826E0CF8C}"/>
          </ac:spMkLst>
        </pc:spChg>
        <pc:spChg chg="add mod">
          <ac:chgData name="Nick Harrison" userId="ffb59a8a-1625-4ac6-ad76-576429c83c5c" providerId="ADAL" clId="{20C80F76-BE1E-41F7-B433-9CB5870404DB}" dt="2024-05-15T10:14:17.828" v="395" actId="14100"/>
          <ac:spMkLst>
            <pc:docMk/>
            <pc:sldMk cId="507309070" sldId="363"/>
            <ac:spMk id="11" creationId="{3B88B42F-8649-D3B1-6ECD-25D87C92519A}"/>
          </ac:spMkLst>
        </pc:spChg>
        <pc:picChg chg="mod">
          <ac:chgData name="Nick Harrison" userId="ffb59a8a-1625-4ac6-ad76-576429c83c5c" providerId="ADAL" clId="{20C80F76-BE1E-41F7-B433-9CB5870404DB}" dt="2024-05-15T10:01:24.418" v="385" actId="1076"/>
          <ac:picMkLst>
            <pc:docMk/>
            <pc:sldMk cId="507309070" sldId="363"/>
            <ac:picMk id="3" creationId="{56E47D92-6DED-99B5-B3DA-05DADADFE1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58FAE9-FF82-9934-129A-069F7C88A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E73BB-59A9-9EB3-0282-6E713901FB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AC430-462A-134A-B97F-3F4A29CDA4D4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2B8033-D155-0526-47D5-ABE92960E7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B13BF-7C6E-C9DF-DDAE-2830B2F375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4328B-981D-D848-BE20-13767F99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A80F6-AF77-1E49-88FA-9ACADAC599F2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1B4F-0311-0E40-ADA9-6616F5574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4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These benefits may change over time as more are added etc</a:t>
            </a:r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F1B4F-0311-0E40-ADA9-6616F557486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81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These benefits may change over time as more are added etc</a:t>
            </a:r>
            <a:endParaRPr lang="en-I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F1B4F-0311-0E40-ADA9-6616F55748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7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ird Shape">
            <a:extLst>
              <a:ext uri="{FF2B5EF4-FFF2-40B4-BE49-F238E27FC236}">
                <a16:creationId xmlns:a16="http://schemas.microsoft.com/office/drawing/2014/main" id="{3E8803C5-53D6-6373-DF28-BCDC15338F55}"/>
              </a:ext>
            </a:extLst>
          </p:cNvPr>
          <p:cNvSpPr/>
          <p:nvPr userDrawn="1"/>
        </p:nvSpPr>
        <p:spPr>
          <a:xfrm rot="5400000" flipH="1">
            <a:off x="1718372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50000"/>
                </a:srgbClr>
              </a:gs>
              <a:gs pos="90000">
                <a:srgbClr val="007025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cond Shape">
            <a:extLst>
              <a:ext uri="{FF2B5EF4-FFF2-40B4-BE49-F238E27FC236}">
                <a16:creationId xmlns:a16="http://schemas.microsoft.com/office/drawing/2014/main" id="{B118E75E-BAD2-7E19-EC5F-514DA6F0051B}"/>
              </a:ext>
            </a:extLst>
          </p:cNvPr>
          <p:cNvSpPr/>
          <p:nvPr userDrawn="1"/>
        </p:nvSpPr>
        <p:spPr>
          <a:xfrm rot="5400000" flipH="1">
            <a:off x="1096199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75000"/>
                </a:srgbClr>
              </a:gs>
              <a:gs pos="89000">
                <a:srgbClr val="007025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rst Shape">
            <a:extLst>
              <a:ext uri="{FF2B5EF4-FFF2-40B4-BE49-F238E27FC236}">
                <a16:creationId xmlns:a16="http://schemas.microsoft.com/office/drawing/2014/main" id="{B0D70055-ED6E-9A7F-2745-4476D5DE5F68}"/>
              </a:ext>
            </a:extLst>
          </p:cNvPr>
          <p:cNvSpPr/>
          <p:nvPr userDrawn="1"/>
        </p:nvSpPr>
        <p:spPr>
          <a:xfrm rot="5400000" flipH="1">
            <a:off x="464598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/>
              </a:gs>
              <a:gs pos="90000">
                <a:srgbClr val="0070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9A8731-4A07-9BC4-552C-22E7BEFF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062" y="5001514"/>
            <a:ext cx="5704514" cy="32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6AFC898-49E9-B04C-8A5B-C7662283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063" y="3188906"/>
            <a:ext cx="5704514" cy="1800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/>
              <a:t>CLICK TO INSERT TITLE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0A831B3-CF87-4E00-ADFB-D9E3EFC23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2" y="1358757"/>
            <a:ext cx="1630364" cy="16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2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>
          <a:gsLst>
            <a:gs pos="9000">
              <a:srgbClr val="FF751E"/>
            </a:gs>
            <a:gs pos="99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3FD4-F4C2-CC25-8B06-04C6318EB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611" y="2959864"/>
            <a:ext cx="10576022" cy="9382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499FFB4-8060-247E-4D3B-5C122A65C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2903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A04328-5912-2479-5501-C162D0E87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99201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9000">
              <a:schemeClr val="bg1">
                <a:lumMod val="75000"/>
              </a:schemeClr>
            </a:gs>
            <a:gs pos="98000">
              <a:schemeClr val="bg1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3FD4-F4C2-CC25-8B06-04C6318EB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611" y="2959864"/>
            <a:ext cx="10576022" cy="9382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EC10C024-2D13-DFE6-C7B3-A0DF8CE4B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F1F431C-256D-B370-C522-57F533D05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13092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&amp; Patter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D6038C-E2A5-1E17-F8A3-561BCB62A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6071" y="-1"/>
            <a:ext cx="1868764" cy="6176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571D3D-4371-F36C-3854-0110CCFB65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7E1C5-7E11-00EF-E880-6727B8BBF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B41-BDF0-1868-D673-20A97572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47" y="365126"/>
            <a:ext cx="10586178" cy="9382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6E74A4-E90A-E5A1-1E6F-7F8BB99E5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547" y="1584224"/>
            <a:ext cx="5293453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A483B1-AF64-BE2A-9644-FF4DF6FD3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547" y="2041695"/>
            <a:ext cx="5293453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687ECF5-907B-3096-F749-F0E9EA896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406DBFF-60F4-B16D-F9B2-65C537892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682569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&amp; Pattern - Orange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3ED1C-DAA6-E00B-4327-4D5C434C5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6071" y="0"/>
            <a:ext cx="1868764" cy="617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85B47-A26C-7E5D-D81C-7FFAC067A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1AA2E49-9C74-0170-F0BB-2DA0B5D5E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77470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556F8-2774-49C1-69A4-E973E7CDD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A78BB9-E300-C0F4-B04D-E4238FB83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5282093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ADAA6A-D69D-09A4-E2DE-EE74B8D77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5282093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8B0D94E8-376E-8A68-0EDD-09217FBCB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AA0C1C70-D2F9-0887-D1E6-36DC91E88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32911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&amp; Pattern -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3ED1C-DAA6-E00B-4327-4D5C434C5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6071" y="0"/>
            <a:ext cx="1868764" cy="6176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85B47-A26C-7E5D-D81C-7FFAC067A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1373EB-EC74-9CC8-E74D-8F0C4282B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7745226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rgbClr val="247C3F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946A0-339A-1E81-D5C7-95070593C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1B17D7-C416-DE1D-63B7-2A5F19670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5282093" cy="4135267"/>
          </a:xfrm>
        </p:spPr>
        <p:txBody>
          <a:bodyPr/>
          <a:lstStyle>
            <a:lvl1pPr marL="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382CFF-CBA9-3AA4-5DE6-B46479D29D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5282093" cy="367238"/>
          </a:xfrm>
        </p:spPr>
        <p:txBody>
          <a:bodyPr/>
          <a:lstStyle>
            <a:lvl1pPr marL="0" indent="0">
              <a:buNone/>
              <a:defRPr>
                <a:solidFill>
                  <a:srgbClr val="247C3F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68CF2576-AD17-9997-2CD5-9A01C3944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6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681ACC2-A77B-AD0B-DF9B-7FE694B49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4508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&amp; Patter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D6038C-E2A5-1E17-F8A3-561BCB62A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6071" y="-1"/>
            <a:ext cx="1868764" cy="6176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571D3D-4371-F36C-3854-0110CCFB65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7E1C5-7E11-00EF-E880-6727B8BBF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B41-BDF0-1868-D673-20A97572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6E74A4-E90A-E5A1-1E6F-7F8BB99E5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547" y="1584224"/>
            <a:ext cx="7473189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A483B1-AF64-BE2A-9644-FF4DF6FD3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547" y="2041695"/>
            <a:ext cx="747318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EFC1CEF-48BA-256A-975C-FBD313DC6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04CCFA7-ADDC-CF0E-3765-780A2EBD4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796527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&amp; Pattern - Orange">
    <p:bg>
      <p:bgPr>
        <a:solidFill>
          <a:srgbClr val="FF8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3ED1C-DAA6-E00B-4327-4D5C434C5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6071" y="0"/>
            <a:ext cx="1868764" cy="617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85B47-A26C-7E5D-D81C-7FFAC067A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1AA2E49-9C74-0170-F0BB-2DA0B5D5E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77470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556F8-2774-49C1-69A4-E973E7CDD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A78BB9-E300-C0F4-B04D-E4238FB83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7459236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ADAA6A-D69D-09A4-E2DE-EE74B8D77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7459236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3772353-0DCC-77E1-9EEC-E4F2F2F2C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58AF137-A249-0850-02E6-ADF82D288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79728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&amp; Pattern -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3ED1C-DAA6-E00B-4327-4D5C434C5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6071" y="0"/>
            <a:ext cx="1868764" cy="6176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85B47-A26C-7E5D-D81C-7FFAC067A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1373EB-EC74-9CC8-E74D-8F0C4282B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7745226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rgbClr val="247C3F"/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ON 1 OR 2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946A0-339A-1E81-D5C7-95070593C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1B17D7-C416-DE1D-63B7-2A5F19670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7744022" cy="4135267"/>
          </a:xfrm>
        </p:spPr>
        <p:txBody>
          <a:bodyPr/>
          <a:lstStyle>
            <a:lvl1pPr marL="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382CFF-CBA9-3AA4-5DE6-B46479D29D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7744022" cy="367238"/>
          </a:xfrm>
        </p:spPr>
        <p:txBody>
          <a:bodyPr/>
          <a:lstStyle>
            <a:lvl1pPr marL="0" indent="0">
              <a:buNone/>
              <a:defRPr>
                <a:solidFill>
                  <a:srgbClr val="247C3F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4137C-64CD-9BCF-82EF-415F1F223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6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1F39107-9F00-EA1E-C927-57FA347ED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52679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&amp; Patter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0D6038C-E2A5-1E17-F8A3-561BCB62A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6071" y="-1"/>
            <a:ext cx="1868764" cy="61769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571D3D-4371-F36C-3854-0110CCFB65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7E1C5-7E11-00EF-E880-6727B8BBF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55B41-BDF0-1868-D673-20A975728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6E74A4-E90A-E5A1-1E6F-7F8BB99E5F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547" y="1584224"/>
            <a:ext cx="7473189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A483B1-AF64-BE2A-9644-FF4DF6FD3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547" y="2041695"/>
            <a:ext cx="747318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BF98C52-6B38-835E-58F9-61DBCBB13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2A6DEB6-344F-ED27-AB29-1C3CEE91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07052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&amp; Pattern - Orange">
    <p:bg>
      <p:bgPr>
        <a:gradFill>
          <a:gsLst>
            <a:gs pos="10000">
              <a:srgbClr val="FF751E"/>
            </a:gs>
            <a:gs pos="100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3ED1C-DAA6-E00B-4327-4D5C434C5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6071" y="1"/>
            <a:ext cx="1868764" cy="6176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85B47-A26C-7E5D-D81C-7FFAC067A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1AA2E49-9C74-0170-F0BB-2DA0B5D5E1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77470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C69C1-2776-A68B-93FC-F201D774D642}"/>
              </a:ext>
            </a:extLst>
          </p:cNvPr>
          <p:cNvSpPr txBox="1"/>
          <p:nvPr userDrawn="1"/>
        </p:nvSpPr>
        <p:spPr>
          <a:xfrm>
            <a:off x="802547" y="6392926"/>
            <a:ext cx="95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  <a:latin typeface="DAGGERSQUARE" pitchFamily="2" charset="0"/>
              </a:rPr>
              <a:t>FAI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556F8-2774-49C1-69A4-E973E7CDD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A78BB9-E300-C0F4-B04D-E4238FB83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7459236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4ADAA6A-D69D-09A4-E2DE-EE74B8D77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7459236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0CE5427B-9F3D-ACBC-4038-8425E6A8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7E0E30D-84EC-BB44-9B51-9B4EE4B7C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005030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ird Shape">
            <a:extLst>
              <a:ext uri="{FF2B5EF4-FFF2-40B4-BE49-F238E27FC236}">
                <a16:creationId xmlns:a16="http://schemas.microsoft.com/office/drawing/2014/main" id="{3E8803C5-53D6-6373-DF28-BCDC15338F55}"/>
              </a:ext>
            </a:extLst>
          </p:cNvPr>
          <p:cNvSpPr/>
          <p:nvPr userDrawn="1"/>
        </p:nvSpPr>
        <p:spPr>
          <a:xfrm rot="5400000" flipH="1">
            <a:off x="1718372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50000"/>
                </a:srgbClr>
              </a:gs>
              <a:gs pos="90000">
                <a:srgbClr val="007025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cond Shape">
            <a:extLst>
              <a:ext uri="{FF2B5EF4-FFF2-40B4-BE49-F238E27FC236}">
                <a16:creationId xmlns:a16="http://schemas.microsoft.com/office/drawing/2014/main" id="{B118E75E-BAD2-7E19-EC5F-514DA6F0051B}"/>
              </a:ext>
            </a:extLst>
          </p:cNvPr>
          <p:cNvSpPr/>
          <p:nvPr userDrawn="1"/>
        </p:nvSpPr>
        <p:spPr>
          <a:xfrm rot="5400000" flipH="1">
            <a:off x="1096199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75000"/>
                </a:srgbClr>
              </a:gs>
              <a:gs pos="89000">
                <a:srgbClr val="007025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rst Shape">
            <a:extLst>
              <a:ext uri="{FF2B5EF4-FFF2-40B4-BE49-F238E27FC236}">
                <a16:creationId xmlns:a16="http://schemas.microsoft.com/office/drawing/2014/main" id="{B0D70055-ED6E-9A7F-2745-4476D5DE5F68}"/>
              </a:ext>
            </a:extLst>
          </p:cNvPr>
          <p:cNvSpPr/>
          <p:nvPr userDrawn="1"/>
        </p:nvSpPr>
        <p:spPr>
          <a:xfrm rot="5400000" flipH="1">
            <a:off x="464598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/>
              </a:gs>
              <a:gs pos="90000">
                <a:srgbClr val="0070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9A8731-4A07-9BC4-552C-22E7BEFF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4641" y="4578072"/>
            <a:ext cx="3889998" cy="32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6AFC898-49E9-B04C-8A5B-C7662283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4642" y="2680906"/>
            <a:ext cx="3889998" cy="1800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800"/>
            </a:lvl1pPr>
          </a:lstStyle>
          <a:p>
            <a:r>
              <a:rPr lang="en-GB" dirty="0"/>
              <a:t>CLICK TO INSERT TITLE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0A831B3-CF87-4E00-ADFB-D9E3EFC23E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772" y="1484924"/>
            <a:ext cx="3420418" cy="342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py &amp; Pattern - Oran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3ED1C-DAA6-E00B-4327-4D5C434C5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-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48"/>
          <a:stretch/>
        </p:blipFill>
        <p:spPr>
          <a:xfrm>
            <a:off x="8917379" y="0"/>
            <a:ext cx="1868764" cy="6176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285B47-A26C-7E5D-D81C-7FFAC067AC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263729" y="2126356"/>
            <a:ext cx="289914" cy="462011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1373EB-EC74-9CC8-E74D-8F0C4282B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7745226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>
                <a:solidFill>
                  <a:srgbClr val="247C3F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946A0-339A-1E81-D5C7-95070593CD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lum bright="-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88" b="1219"/>
          <a:stretch/>
        </p:blipFill>
        <p:spPr>
          <a:xfrm>
            <a:off x="11141106" y="0"/>
            <a:ext cx="740776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1B17D7-C416-DE1D-63B7-2A5F19670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7744022" cy="4135267"/>
          </a:xfrm>
        </p:spPr>
        <p:txBody>
          <a:bodyPr/>
          <a:lstStyle>
            <a:lvl1pPr marL="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382CFF-CBA9-3AA4-5DE6-B46479D29D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7744022" cy="367238"/>
          </a:xfrm>
        </p:spPr>
        <p:txBody>
          <a:bodyPr/>
          <a:lstStyle>
            <a:lvl1pPr marL="0" indent="0">
              <a:buNone/>
              <a:defRPr>
                <a:solidFill>
                  <a:srgbClr val="247C3F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6B7A7A98-F7DC-8219-1904-B9FDE18B7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6146F77-6910-4CD5-D7FC-DE5289B78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51660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&amp; Copy 01">
    <p:bg>
      <p:bgPr>
        <a:gradFill>
          <a:gsLst>
            <a:gs pos="10000">
              <a:srgbClr val="007025"/>
            </a:gs>
            <a:gs pos="99000">
              <a:srgbClr val="1637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C1350-D908-025B-A61F-034937979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30A4021-930B-903A-5153-0DF472CE21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4321" y="365126"/>
            <a:ext cx="6847317" cy="5814294"/>
          </a:xfrm>
          <a:custGeom>
            <a:avLst/>
            <a:gdLst>
              <a:gd name="connsiteX0" fmla="*/ 0 w 6839713"/>
              <a:gd name="connsiteY0" fmla="*/ 0 h 5811837"/>
              <a:gd name="connsiteX1" fmla="*/ 6839713 w 6839713"/>
              <a:gd name="connsiteY1" fmla="*/ 0 h 5811837"/>
              <a:gd name="connsiteX2" fmla="*/ 6839713 w 6839713"/>
              <a:gd name="connsiteY2" fmla="*/ 5811837 h 5811837"/>
              <a:gd name="connsiteX3" fmla="*/ 0 w 6839713"/>
              <a:gd name="connsiteY3" fmla="*/ 5811837 h 5811837"/>
              <a:gd name="connsiteX4" fmla="*/ 0 w 6839713"/>
              <a:gd name="connsiteY4" fmla="*/ 0 h 5811837"/>
              <a:gd name="connsiteX0" fmla="*/ 0 w 6839713"/>
              <a:gd name="connsiteY0" fmla="*/ 0 h 5811837"/>
              <a:gd name="connsiteX1" fmla="*/ 1225566 w 6839713"/>
              <a:gd name="connsiteY1" fmla="*/ 1640 h 5811837"/>
              <a:gd name="connsiteX2" fmla="*/ 6839713 w 6839713"/>
              <a:gd name="connsiteY2" fmla="*/ 0 h 5811837"/>
              <a:gd name="connsiteX3" fmla="*/ 6839713 w 6839713"/>
              <a:gd name="connsiteY3" fmla="*/ 5811837 h 5811837"/>
              <a:gd name="connsiteX4" fmla="*/ 0 w 6839713"/>
              <a:gd name="connsiteY4" fmla="*/ 5811837 h 5811837"/>
              <a:gd name="connsiteX5" fmla="*/ 0 w 6839713"/>
              <a:gd name="connsiteY5" fmla="*/ 0 h 5811837"/>
              <a:gd name="connsiteX0" fmla="*/ 5357 w 6845070"/>
              <a:gd name="connsiteY0" fmla="*/ 0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6" fmla="*/ 5357 w 6845070"/>
              <a:gd name="connsiteY6" fmla="*/ 0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7317"/>
              <a:gd name="connsiteY0" fmla="*/ 1227539 h 5811837"/>
              <a:gd name="connsiteX1" fmla="*/ 1230923 w 6847317"/>
              <a:gd name="connsiteY1" fmla="*/ 1640 h 5811837"/>
              <a:gd name="connsiteX2" fmla="*/ 6845070 w 6847317"/>
              <a:gd name="connsiteY2" fmla="*/ 0 h 5811837"/>
              <a:gd name="connsiteX3" fmla="*/ 6847317 w 6847317"/>
              <a:gd name="connsiteY3" fmla="*/ 4577448 h 5811837"/>
              <a:gd name="connsiteX4" fmla="*/ 6845070 w 6847317"/>
              <a:gd name="connsiteY4" fmla="*/ 5811837 h 5811837"/>
              <a:gd name="connsiteX5" fmla="*/ 5357 w 6847317"/>
              <a:gd name="connsiteY5" fmla="*/ 5811837 h 5811837"/>
              <a:gd name="connsiteX6" fmla="*/ 0 w 6847317"/>
              <a:gd name="connsiteY6" fmla="*/ 1227539 h 5811837"/>
              <a:gd name="connsiteX0" fmla="*/ 0 w 6847317"/>
              <a:gd name="connsiteY0" fmla="*/ 1227539 h 5814294"/>
              <a:gd name="connsiteX1" fmla="*/ 1230923 w 6847317"/>
              <a:gd name="connsiteY1" fmla="*/ 1640 h 5814294"/>
              <a:gd name="connsiteX2" fmla="*/ 6845070 w 6847317"/>
              <a:gd name="connsiteY2" fmla="*/ 0 h 5814294"/>
              <a:gd name="connsiteX3" fmla="*/ 6847317 w 6847317"/>
              <a:gd name="connsiteY3" fmla="*/ 4577448 h 5814294"/>
              <a:gd name="connsiteX4" fmla="*/ 6845070 w 6847317"/>
              <a:gd name="connsiteY4" fmla="*/ 5811837 h 5814294"/>
              <a:gd name="connsiteX5" fmla="*/ 5620096 w 6847317"/>
              <a:gd name="connsiteY5" fmla="*/ 5814294 h 5814294"/>
              <a:gd name="connsiteX6" fmla="*/ 5357 w 6847317"/>
              <a:gd name="connsiteY6" fmla="*/ 5811837 h 5814294"/>
              <a:gd name="connsiteX7" fmla="*/ 0 w 6847317"/>
              <a:gd name="connsiteY7" fmla="*/ 1227539 h 5814294"/>
              <a:gd name="connsiteX0" fmla="*/ 0 w 6847317"/>
              <a:gd name="connsiteY0" fmla="*/ 1227539 h 5814294"/>
              <a:gd name="connsiteX1" fmla="*/ 1230923 w 6847317"/>
              <a:gd name="connsiteY1" fmla="*/ 1640 h 5814294"/>
              <a:gd name="connsiteX2" fmla="*/ 6845070 w 6847317"/>
              <a:gd name="connsiteY2" fmla="*/ 0 h 5814294"/>
              <a:gd name="connsiteX3" fmla="*/ 6847317 w 6847317"/>
              <a:gd name="connsiteY3" fmla="*/ 4577448 h 5814294"/>
              <a:gd name="connsiteX4" fmla="*/ 5620096 w 6847317"/>
              <a:gd name="connsiteY4" fmla="*/ 5814294 h 5814294"/>
              <a:gd name="connsiteX5" fmla="*/ 5357 w 6847317"/>
              <a:gd name="connsiteY5" fmla="*/ 5811837 h 5814294"/>
              <a:gd name="connsiteX6" fmla="*/ 0 w 6847317"/>
              <a:gd name="connsiteY6" fmla="*/ 1227539 h 58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7317" h="5814294">
                <a:moveTo>
                  <a:pt x="0" y="1227539"/>
                </a:moveTo>
                <a:cubicBezTo>
                  <a:pt x="274600" y="962557"/>
                  <a:pt x="1019551" y="216279"/>
                  <a:pt x="1230923" y="1640"/>
                </a:cubicBezTo>
                <a:lnTo>
                  <a:pt x="6845070" y="0"/>
                </a:lnTo>
                <a:lnTo>
                  <a:pt x="6847317" y="4577448"/>
                </a:lnTo>
                <a:lnTo>
                  <a:pt x="5620096" y="5814294"/>
                </a:lnTo>
                <a:lnTo>
                  <a:pt x="5357" y="5811837"/>
                </a:lnTo>
                <a:cubicBezTo>
                  <a:pt x="3571" y="4283738"/>
                  <a:pt x="1786" y="2755638"/>
                  <a:pt x="0" y="1227539"/>
                </a:cubicBezTo>
                <a:close/>
              </a:path>
            </a:pathLst>
          </a:custGeom>
        </p:spPr>
        <p:txBody>
          <a:bodyPr wrap="square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B527ACD-83B7-87A7-E6DC-E47A05310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33B55A-F8E0-66E6-BE0B-ADFD86E48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C6E49F7-7A70-FB7F-6884-956718597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84EF0069-A2C7-B7C2-A571-5F823CFE1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1DC9D9C-25FA-AD3E-8FE8-7D031368D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79866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&amp; Copy 01">
    <p:bg>
      <p:bgPr>
        <a:gradFill>
          <a:gsLst>
            <a:gs pos="10000">
              <a:srgbClr val="FF751E"/>
            </a:gs>
            <a:gs pos="98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C1350-D908-025B-A61F-034937979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2000"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30A4021-930B-903A-5153-0DF472CE21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4321" y="365126"/>
            <a:ext cx="6847317" cy="5814294"/>
          </a:xfrm>
          <a:custGeom>
            <a:avLst/>
            <a:gdLst>
              <a:gd name="connsiteX0" fmla="*/ 0 w 6839713"/>
              <a:gd name="connsiteY0" fmla="*/ 0 h 5811837"/>
              <a:gd name="connsiteX1" fmla="*/ 6839713 w 6839713"/>
              <a:gd name="connsiteY1" fmla="*/ 0 h 5811837"/>
              <a:gd name="connsiteX2" fmla="*/ 6839713 w 6839713"/>
              <a:gd name="connsiteY2" fmla="*/ 5811837 h 5811837"/>
              <a:gd name="connsiteX3" fmla="*/ 0 w 6839713"/>
              <a:gd name="connsiteY3" fmla="*/ 5811837 h 5811837"/>
              <a:gd name="connsiteX4" fmla="*/ 0 w 6839713"/>
              <a:gd name="connsiteY4" fmla="*/ 0 h 5811837"/>
              <a:gd name="connsiteX0" fmla="*/ 0 w 6839713"/>
              <a:gd name="connsiteY0" fmla="*/ 0 h 5811837"/>
              <a:gd name="connsiteX1" fmla="*/ 1225566 w 6839713"/>
              <a:gd name="connsiteY1" fmla="*/ 1640 h 5811837"/>
              <a:gd name="connsiteX2" fmla="*/ 6839713 w 6839713"/>
              <a:gd name="connsiteY2" fmla="*/ 0 h 5811837"/>
              <a:gd name="connsiteX3" fmla="*/ 6839713 w 6839713"/>
              <a:gd name="connsiteY3" fmla="*/ 5811837 h 5811837"/>
              <a:gd name="connsiteX4" fmla="*/ 0 w 6839713"/>
              <a:gd name="connsiteY4" fmla="*/ 5811837 h 5811837"/>
              <a:gd name="connsiteX5" fmla="*/ 0 w 6839713"/>
              <a:gd name="connsiteY5" fmla="*/ 0 h 5811837"/>
              <a:gd name="connsiteX0" fmla="*/ 5357 w 6845070"/>
              <a:gd name="connsiteY0" fmla="*/ 0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6" fmla="*/ 5357 w 6845070"/>
              <a:gd name="connsiteY6" fmla="*/ 0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7317"/>
              <a:gd name="connsiteY0" fmla="*/ 1227539 h 5811837"/>
              <a:gd name="connsiteX1" fmla="*/ 1230923 w 6847317"/>
              <a:gd name="connsiteY1" fmla="*/ 1640 h 5811837"/>
              <a:gd name="connsiteX2" fmla="*/ 6845070 w 6847317"/>
              <a:gd name="connsiteY2" fmla="*/ 0 h 5811837"/>
              <a:gd name="connsiteX3" fmla="*/ 6847317 w 6847317"/>
              <a:gd name="connsiteY3" fmla="*/ 4577448 h 5811837"/>
              <a:gd name="connsiteX4" fmla="*/ 6845070 w 6847317"/>
              <a:gd name="connsiteY4" fmla="*/ 5811837 h 5811837"/>
              <a:gd name="connsiteX5" fmla="*/ 5357 w 6847317"/>
              <a:gd name="connsiteY5" fmla="*/ 5811837 h 5811837"/>
              <a:gd name="connsiteX6" fmla="*/ 0 w 6847317"/>
              <a:gd name="connsiteY6" fmla="*/ 1227539 h 5811837"/>
              <a:gd name="connsiteX0" fmla="*/ 0 w 6847317"/>
              <a:gd name="connsiteY0" fmla="*/ 1227539 h 5814294"/>
              <a:gd name="connsiteX1" fmla="*/ 1230923 w 6847317"/>
              <a:gd name="connsiteY1" fmla="*/ 1640 h 5814294"/>
              <a:gd name="connsiteX2" fmla="*/ 6845070 w 6847317"/>
              <a:gd name="connsiteY2" fmla="*/ 0 h 5814294"/>
              <a:gd name="connsiteX3" fmla="*/ 6847317 w 6847317"/>
              <a:gd name="connsiteY3" fmla="*/ 4577448 h 5814294"/>
              <a:gd name="connsiteX4" fmla="*/ 6845070 w 6847317"/>
              <a:gd name="connsiteY4" fmla="*/ 5811837 h 5814294"/>
              <a:gd name="connsiteX5" fmla="*/ 5620096 w 6847317"/>
              <a:gd name="connsiteY5" fmla="*/ 5814294 h 5814294"/>
              <a:gd name="connsiteX6" fmla="*/ 5357 w 6847317"/>
              <a:gd name="connsiteY6" fmla="*/ 5811837 h 5814294"/>
              <a:gd name="connsiteX7" fmla="*/ 0 w 6847317"/>
              <a:gd name="connsiteY7" fmla="*/ 1227539 h 5814294"/>
              <a:gd name="connsiteX0" fmla="*/ 0 w 6847317"/>
              <a:gd name="connsiteY0" fmla="*/ 1227539 h 5814294"/>
              <a:gd name="connsiteX1" fmla="*/ 1230923 w 6847317"/>
              <a:gd name="connsiteY1" fmla="*/ 1640 h 5814294"/>
              <a:gd name="connsiteX2" fmla="*/ 6845070 w 6847317"/>
              <a:gd name="connsiteY2" fmla="*/ 0 h 5814294"/>
              <a:gd name="connsiteX3" fmla="*/ 6847317 w 6847317"/>
              <a:gd name="connsiteY3" fmla="*/ 4577448 h 5814294"/>
              <a:gd name="connsiteX4" fmla="*/ 5620096 w 6847317"/>
              <a:gd name="connsiteY4" fmla="*/ 5814294 h 5814294"/>
              <a:gd name="connsiteX5" fmla="*/ 5357 w 6847317"/>
              <a:gd name="connsiteY5" fmla="*/ 5811837 h 5814294"/>
              <a:gd name="connsiteX6" fmla="*/ 0 w 6847317"/>
              <a:gd name="connsiteY6" fmla="*/ 1227539 h 58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7317" h="5814294">
                <a:moveTo>
                  <a:pt x="0" y="1227539"/>
                </a:moveTo>
                <a:cubicBezTo>
                  <a:pt x="274600" y="962557"/>
                  <a:pt x="1019551" y="216279"/>
                  <a:pt x="1230923" y="1640"/>
                </a:cubicBezTo>
                <a:lnTo>
                  <a:pt x="6845070" y="0"/>
                </a:lnTo>
                <a:lnTo>
                  <a:pt x="6847317" y="4577448"/>
                </a:lnTo>
                <a:lnTo>
                  <a:pt x="5620096" y="5814294"/>
                </a:lnTo>
                <a:lnTo>
                  <a:pt x="5357" y="5811837"/>
                </a:lnTo>
                <a:cubicBezTo>
                  <a:pt x="3571" y="4283738"/>
                  <a:pt x="1786" y="2755638"/>
                  <a:pt x="0" y="1227539"/>
                </a:cubicBezTo>
                <a:close/>
              </a:path>
            </a:pathLst>
          </a:custGeom>
        </p:spPr>
        <p:txBody>
          <a:bodyPr wrap="square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B527ACD-83B7-87A7-E6DC-E47A05310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833B55A-F8E0-66E6-BE0B-ADFD86E481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C6E49F7-7A70-FB7F-6884-956718597C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5AD7E70-7594-8A15-85B1-C7BD4A36A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57BE937-2012-56E2-7F37-6FE723F34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4857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 01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B9BD2-4EE3-AC5C-4AE0-3BCAEAF93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84DC5FF-7359-A84B-95C9-F8819FE86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230A4021-930B-903A-5153-0DF472CE21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4321" y="365126"/>
            <a:ext cx="6847317" cy="5814294"/>
          </a:xfrm>
          <a:custGeom>
            <a:avLst/>
            <a:gdLst>
              <a:gd name="connsiteX0" fmla="*/ 0 w 6839713"/>
              <a:gd name="connsiteY0" fmla="*/ 0 h 5811837"/>
              <a:gd name="connsiteX1" fmla="*/ 6839713 w 6839713"/>
              <a:gd name="connsiteY1" fmla="*/ 0 h 5811837"/>
              <a:gd name="connsiteX2" fmla="*/ 6839713 w 6839713"/>
              <a:gd name="connsiteY2" fmla="*/ 5811837 h 5811837"/>
              <a:gd name="connsiteX3" fmla="*/ 0 w 6839713"/>
              <a:gd name="connsiteY3" fmla="*/ 5811837 h 5811837"/>
              <a:gd name="connsiteX4" fmla="*/ 0 w 6839713"/>
              <a:gd name="connsiteY4" fmla="*/ 0 h 5811837"/>
              <a:gd name="connsiteX0" fmla="*/ 0 w 6839713"/>
              <a:gd name="connsiteY0" fmla="*/ 0 h 5811837"/>
              <a:gd name="connsiteX1" fmla="*/ 1225566 w 6839713"/>
              <a:gd name="connsiteY1" fmla="*/ 1640 h 5811837"/>
              <a:gd name="connsiteX2" fmla="*/ 6839713 w 6839713"/>
              <a:gd name="connsiteY2" fmla="*/ 0 h 5811837"/>
              <a:gd name="connsiteX3" fmla="*/ 6839713 w 6839713"/>
              <a:gd name="connsiteY3" fmla="*/ 5811837 h 5811837"/>
              <a:gd name="connsiteX4" fmla="*/ 0 w 6839713"/>
              <a:gd name="connsiteY4" fmla="*/ 5811837 h 5811837"/>
              <a:gd name="connsiteX5" fmla="*/ 0 w 6839713"/>
              <a:gd name="connsiteY5" fmla="*/ 0 h 5811837"/>
              <a:gd name="connsiteX0" fmla="*/ 5357 w 6845070"/>
              <a:gd name="connsiteY0" fmla="*/ 0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6" fmla="*/ 5357 w 6845070"/>
              <a:gd name="connsiteY6" fmla="*/ 0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5070"/>
              <a:gd name="connsiteY0" fmla="*/ 1227539 h 5811837"/>
              <a:gd name="connsiteX1" fmla="*/ 1230923 w 6845070"/>
              <a:gd name="connsiteY1" fmla="*/ 1640 h 5811837"/>
              <a:gd name="connsiteX2" fmla="*/ 6845070 w 6845070"/>
              <a:gd name="connsiteY2" fmla="*/ 0 h 5811837"/>
              <a:gd name="connsiteX3" fmla="*/ 6845070 w 6845070"/>
              <a:gd name="connsiteY3" fmla="*/ 5811837 h 5811837"/>
              <a:gd name="connsiteX4" fmla="*/ 5357 w 6845070"/>
              <a:gd name="connsiteY4" fmla="*/ 5811837 h 5811837"/>
              <a:gd name="connsiteX5" fmla="*/ 0 w 6845070"/>
              <a:gd name="connsiteY5" fmla="*/ 1227539 h 5811837"/>
              <a:gd name="connsiteX0" fmla="*/ 0 w 6847317"/>
              <a:gd name="connsiteY0" fmla="*/ 1227539 h 5811837"/>
              <a:gd name="connsiteX1" fmla="*/ 1230923 w 6847317"/>
              <a:gd name="connsiteY1" fmla="*/ 1640 h 5811837"/>
              <a:gd name="connsiteX2" fmla="*/ 6845070 w 6847317"/>
              <a:gd name="connsiteY2" fmla="*/ 0 h 5811837"/>
              <a:gd name="connsiteX3" fmla="*/ 6847317 w 6847317"/>
              <a:gd name="connsiteY3" fmla="*/ 4577448 h 5811837"/>
              <a:gd name="connsiteX4" fmla="*/ 6845070 w 6847317"/>
              <a:gd name="connsiteY4" fmla="*/ 5811837 h 5811837"/>
              <a:gd name="connsiteX5" fmla="*/ 5357 w 6847317"/>
              <a:gd name="connsiteY5" fmla="*/ 5811837 h 5811837"/>
              <a:gd name="connsiteX6" fmla="*/ 0 w 6847317"/>
              <a:gd name="connsiteY6" fmla="*/ 1227539 h 5811837"/>
              <a:gd name="connsiteX0" fmla="*/ 0 w 6847317"/>
              <a:gd name="connsiteY0" fmla="*/ 1227539 h 5814294"/>
              <a:gd name="connsiteX1" fmla="*/ 1230923 w 6847317"/>
              <a:gd name="connsiteY1" fmla="*/ 1640 h 5814294"/>
              <a:gd name="connsiteX2" fmla="*/ 6845070 w 6847317"/>
              <a:gd name="connsiteY2" fmla="*/ 0 h 5814294"/>
              <a:gd name="connsiteX3" fmla="*/ 6847317 w 6847317"/>
              <a:gd name="connsiteY3" fmla="*/ 4577448 h 5814294"/>
              <a:gd name="connsiteX4" fmla="*/ 6845070 w 6847317"/>
              <a:gd name="connsiteY4" fmla="*/ 5811837 h 5814294"/>
              <a:gd name="connsiteX5" fmla="*/ 5620096 w 6847317"/>
              <a:gd name="connsiteY5" fmla="*/ 5814294 h 5814294"/>
              <a:gd name="connsiteX6" fmla="*/ 5357 w 6847317"/>
              <a:gd name="connsiteY6" fmla="*/ 5811837 h 5814294"/>
              <a:gd name="connsiteX7" fmla="*/ 0 w 6847317"/>
              <a:gd name="connsiteY7" fmla="*/ 1227539 h 5814294"/>
              <a:gd name="connsiteX0" fmla="*/ 0 w 6847317"/>
              <a:gd name="connsiteY0" fmla="*/ 1227539 h 5814294"/>
              <a:gd name="connsiteX1" fmla="*/ 1230923 w 6847317"/>
              <a:gd name="connsiteY1" fmla="*/ 1640 h 5814294"/>
              <a:gd name="connsiteX2" fmla="*/ 6845070 w 6847317"/>
              <a:gd name="connsiteY2" fmla="*/ 0 h 5814294"/>
              <a:gd name="connsiteX3" fmla="*/ 6847317 w 6847317"/>
              <a:gd name="connsiteY3" fmla="*/ 4577448 h 5814294"/>
              <a:gd name="connsiteX4" fmla="*/ 5620096 w 6847317"/>
              <a:gd name="connsiteY4" fmla="*/ 5814294 h 5814294"/>
              <a:gd name="connsiteX5" fmla="*/ 5357 w 6847317"/>
              <a:gd name="connsiteY5" fmla="*/ 5811837 h 5814294"/>
              <a:gd name="connsiteX6" fmla="*/ 0 w 6847317"/>
              <a:gd name="connsiteY6" fmla="*/ 1227539 h 581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7317" h="5814294">
                <a:moveTo>
                  <a:pt x="0" y="1227539"/>
                </a:moveTo>
                <a:cubicBezTo>
                  <a:pt x="274600" y="962557"/>
                  <a:pt x="1019551" y="216279"/>
                  <a:pt x="1230923" y="1640"/>
                </a:cubicBezTo>
                <a:lnTo>
                  <a:pt x="6845070" y="0"/>
                </a:lnTo>
                <a:lnTo>
                  <a:pt x="6847317" y="4577448"/>
                </a:lnTo>
                <a:lnTo>
                  <a:pt x="5620096" y="5814294"/>
                </a:lnTo>
                <a:lnTo>
                  <a:pt x="5357" y="5811837"/>
                </a:lnTo>
                <a:cubicBezTo>
                  <a:pt x="3571" y="4283738"/>
                  <a:pt x="1786" y="2755638"/>
                  <a:pt x="0" y="1227539"/>
                </a:cubicBezTo>
                <a:close/>
              </a:path>
            </a:pathLst>
          </a:custGeom>
        </p:spPr>
        <p:txBody>
          <a:bodyPr wrap="square" anchor="ctr"/>
          <a:lstStyle>
            <a:lvl1pPr marL="0" indent="0" algn="ctr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CB2AA9-929A-25A4-2BE8-6E7FE9A61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FC2F554-B27B-AE9B-942D-A2255F9D2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FE03750-2653-90CF-7860-9B4CB8DC83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3C02AAE-EB61-1272-861B-2524D72B7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973310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36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 03 - Cutout Gre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e Swipes">
            <a:extLst>
              <a:ext uri="{FF2B5EF4-FFF2-40B4-BE49-F238E27FC236}">
                <a16:creationId xmlns:a16="http://schemas.microsoft.com/office/drawing/2014/main" id="{C2CCC5A0-83A2-8E0D-851E-79CE85216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49" t="28145" r="18329" b="40838"/>
          <a:stretch/>
        </p:blipFill>
        <p:spPr>
          <a:xfrm>
            <a:off x="4472607" y="0"/>
            <a:ext cx="7719393" cy="6858000"/>
          </a:xfrm>
          <a:prstGeom prst="rect">
            <a:avLst/>
          </a:prstGeom>
        </p:spPr>
      </p:pic>
      <p:pic>
        <p:nvPicPr>
          <p:cNvPr id="3" name="White Stripes">
            <a:extLst>
              <a:ext uri="{FF2B5EF4-FFF2-40B4-BE49-F238E27FC236}">
                <a16:creationId xmlns:a16="http://schemas.microsoft.com/office/drawing/2014/main" id="{9D2433A7-F3A8-8088-E22B-A324E06A4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770" y="0"/>
            <a:ext cx="7136230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E218A93-6B39-086C-93C3-1D4F4E542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AA2CEC33-447B-EF2D-8CA9-9ED921AB5B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4014" y="0"/>
            <a:ext cx="6717986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Image</a:t>
            </a:r>
          </a:p>
          <a:p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DFC6EAC-15E0-FF1F-4CCA-1F1A834A2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9CAE03-55B0-1DA1-A7AB-8D9D498083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21BDA3EB-F274-B318-A6FA-292E1A490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75227C3-9D6C-CAE2-53C5-F2493BA19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7089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 01 - 4 Imag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range Swipes">
            <a:extLst>
              <a:ext uri="{FF2B5EF4-FFF2-40B4-BE49-F238E27FC236}">
                <a16:creationId xmlns:a16="http://schemas.microsoft.com/office/drawing/2014/main" id="{55D8D210-4352-444C-F887-774E6E2A7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749" t="28145" r="18329" b="40838"/>
          <a:stretch/>
        </p:blipFill>
        <p:spPr>
          <a:xfrm>
            <a:off x="4472607" y="0"/>
            <a:ext cx="7719393" cy="6858000"/>
          </a:xfrm>
          <a:prstGeom prst="rect">
            <a:avLst/>
          </a:prstGeom>
        </p:spPr>
      </p:pic>
      <p:pic>
        <p:nvPicPr>
          <p:cNvPr id="9" name="White Stripes">
            <a:extLst>
              <a:ext uri="{FF2B5EF4-FFF2-40B4-BE49-F238E27FC236}">
                <a16:creationId xmlns:a16="http://schemas.microsoft.com/office/drawing/2014/main" id="{D7CFB202-DD2E-8C77-3543-5138ABDF8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770" y="0"/>
            <a:ext cx="7136230" cy="6858000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9D8B3F8-F6C5-AB60-5BE2-6FA4F40618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62179" y="365127"/>
            <a:ext cx="3337211" cy="2835694"/>
          </a:xfrm>
          <a:prstGeom prst="rect">
            <a:avLst/>
          </a:prstGeom>
        </p:spPr>
        <p:txBody>
          <a:bodyPr wrap="square" anchor="ctr"/>
          <a:lstStyle>
            <a:lvl1pPr marL="0" indent="0" algn="ctr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867FF098-0025-AF0C-4B3A-40E01235E4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5770" y="363925"/>
            <a:ext cx="3343434" cy="2836895"/>
          </a:xfrm>
          <a:custGeom>
            <a:avLst/>
            <a:gdLst>
              <a:gd name="connsiteX0" fmla="*/ 0 w 3343434"/>
              <a:gd name="connsiteY0" fmla="*/ 0 h 2836895"/>
              <a:gd name="connsiteX1" fmla="*/ 3343434 w 3343434"/>
              <a:gd name="connsiteY1" fmla="*/ 0 h 2836895"/>
              <a:gd name="connsiteX2" fmla="*/ 3343434 w 3343434"/>
              <a:gd name="connsiteY2" fmla="*/ 2836895 h 2836895"/>
              <a:gd name="connsiteX3" fmla="*/ 0 w 3343434"/>
              <a:gd name="connsiteY3" fmla="*/ 2836895 h 2836895"/>
              <a:gd name="connsiteX4" fmla="*/ 0 w 3343434"/>
              <a:gd name="connsiteY4" fmla="*/ 0 h 2836895"/>
              <a:gd name="connsiteX0" fmla="*/ 0 w 3343434"/>
              <a:gd name="connsiteY0" fmla="*/ 0 h 2836895"/>
              <a:gd name="connsiteX1" fmla="*/ 1231707 w 3343434"/>
              <a:gd name="connsiteY1" fmla="*/ 3398 h 2836895"/>
              <a:gd name="connsiteX2" fmla="*/ 3343434 w 3343434"/>
              <a:gd name="connsiteY2" fmla="*/ 0 h 2836895"/>
              <a:gd name="connsiteX3" fmla="*/ 3343434 w 3343434"/>
              <a:gd name="connsiteY3" fmla="*/ 2836895 h 2836895"/>
              <a:gd name="connsiteX4" fmla="*/ 0 w 3343434"/>
              <a:gd name="connsiteY4" fmla="*/ 2836895 h 2836895"/>
              <a:gd name="connsiteX5" fmla="*/ 0 w 3343434"/>
              <a:gd name="connsiteY5" fmla="*/ 0 h 2836895"/>
              <a:gd name="connsiteX0" fmla="*/ 0 w 3343434"/>
              <a:gd name="connsiteY0" fmla="*/ 0 h 2836895"/>
              <a:gd name="connsiteX1" fmla="*/ 1231707 w 3343434"/>
              <a:gd name="connsiteY1" fmla="*/ 3398 h 2836895"/>
              <a:gd name="connsiteX2" fmla="*/ 3343434 w 3343434"/>
              <a:gd name="connsiteY2" fmla="*/ 0 h 2836895"/>
              <a:gd name="connsiteX3" fmla="*/ 3343434 w 3343434"/>
              <a:gd name="connsiteY3" fmla="*/ 2836895 h 2836895"/>
              <a:gd name="connsiteX4" fmla="*/ 0 w 3343434"/>
              <a:gd name="connsiteY4" fmla="*/ 2836895 h 2836895"/>
              <a:gd name="connsiteX5" fmla="*/ 0 w 3343434"/>
              <a:gd name="connsiteY5" fmla="*/ 0 h 2836895"/>
              <a:gd name="connsiteX0" fmla="*/ 0 w 3343434"/>
              <a:gd name="connsiteY0" fmla="*/ 1230924 h 2836895"/>
              <a:gd name="connsiteX1" fmla="*/ 1231707 w 3343434"/>
              <a:gd name="connsiteY1" fmla="*/ 3398 h 2836895"/>
              <a:gd name="connsiteX2" fmla="*/ 3343434 w 3343434"/>
              <a:gd name="connsiteY2" fmla="*/ 0 h 2836895"/>
              <a:gd name="connsiteX3" fmla="*/ 3343434 w 3343434"/>
              <a:gd name="connsiteY3" fmla="*/ 2836895 h 2836895"/>
              <a:gd name="connsiteX4" fmla="*/ 0 w 3343434"/>
              <a:gd name="connsiteY4" fmla="*/ 2836895 h 2836895"/>
              <a:gd name="connsiteX5" fmla="*/ 0 w 3343434"/>
              <a:gd name="connsiteY5" fmla="*/ 1230924 h 2836895"/>
              <a:gd name="connsiteX0" fmla="*/ 0 w 3343434"/>
              <a:gd name="connsiteY0" fmla="*/ 1230924 h 2836895"/>
              <a:gd name="connsiteX1" fmla="*/ 1231707 w 3343434"/>
              <a:gd name="connsiteY1" fmla="*/ 3398 h 2836895"/>
              <a:gd name="connsiteX2" fmla="*/ 3343434 w 3343434"/>
              <a:gd name="connsiteY2" fmla="*/ 0 h 2836895"/>
              <a:gd name="connsiteX3" fmla="*/ 3343434 w 3343434"/>
              <a:gd name="connsiteY3" fmla="*/ 2836895 h 2836895"/>
              <a:gd name="connsiteX4" fmla="*/ 0 w 3343434"/>
              <a:gd name="connsiteY4" fmla="*/ 2836895 h 2836895"/>
              <a:gd name="connsiteX5" fmla="*/ 0 w 3343434"/>
              <a:gd name="connsiteY5" fmla="*/ 1230924 h 2836895"/>
              <a:gd name="connsiteX0" fmla="*/ 0 w 3343434"/>
              <a:gd name="connsiteY0" fmla="*/ 1230924 h 2836895"/>
              <a:gd name="connsiteX1" fmla="*/ 1235615 w 3343434"/>
              <a:gd name="connsiteY1" fmla="*/ 26844 h 2836895"/>
              <a:gd name="connsiteX2" fmla="*/ 3343434 w 3343434"/>
              <a:gd name="connsiteY2" fmla="*/ 0 h 2836895"/>
              <a:gd name="connsiteX3" fmla="*/ 3343434 w 3343434"/>
              <a:gd name="connsiteY3" fmla="*/ 2836895 h 2836895"/>
              <a:gd name="connsiteX4" fmla="*/ 0 w 3343434"/>
              <a:gd name="connsiteY4" fmla="*/ 2836895 h 2836895"/>
              <a:gd name="connsiteX5" fmla="*/ 0 w 3343434"/>
              <a:gd name="connsiteY5" fmla="*/ 1230924 h 2836895"/>
              <a:gd name="connsiteX0" fmla="*/ 0 w 3343434"/>
              <a:gd name="connsiteY0" fmla="*/ 1230924 h 2836895"/>
              <a:gd name="connsiteX1" fmla="*/ 1231707 w 3343434"/>
              <a:gd name="connsiteY1" fmla="*/ 3398 h 2836895"/>
              <a:gd name="connsiteX2" fmla="*/ 3343434 w 3343434"/>
              <a:gd name="connsiteY2" fmla="*/ 0 h 2836895"/>
              <a:gd name="connsiteX3" fmla="*/ 3343434 w 3343434"/>
              <a:gd name="connsiteY3" fmla="*/ 2836895 h 2836895"/>
              <a:gd name="connsiteX4" fmla="*/ 0 w 3343434"/>
              <a:gd name="connsiteY4" fmla="*/ 2836895 h 2836895"/>
              <a:gd name="connsiteX5" fmla="*/ 0 w 3343434"/>
              <a:gd name="connsiteY5" fmla="*/ 1230924 h 2836895"/>
              <a:gd name="connsiteX0" fmla="*/ 0 w 3343434"/>
              <a:gd name="connsiteY0" fmla="*/ 1230924 h 2836895"/>
              <a:gd name="connsiteX1" fmla="*/ 1231707 w 3343434"/>
              <a:gd name="connsiteY1" fmla="*/ 35148 h 2836895"/>
              <a:gd name="connsiteX2" fmla="*/ 3343434 w 3343434"/>
              <a:gd name="connsiteY2" fmla="*/ 0 h 2836895"/>
              <a:gd name="connsiteX3" fmla="*/ 3343434 w 3343434"/>
              <a:gd name="connsiteY3" fmla="*/ 2836895 h 2836895"/>
              <a:gd name="connsiteX4" fmla="*/ 0 w 3343434"/>
              <a:gd name="connsiteY4" fmla="*/ 2836895 h 2836895"/>
              <a:gd name="connsiteX5" fmla="*/ 0 w 3343434"/>
              <a:gd name="connsiteY5" fmla="*/ 1230924 h 2836895"/>
              <a:gd name="connsiteX0" fmla="*/ 0 w 3343434"/>
              <a:gd name="connsiteY0" fmla="*/ 1230924 h 2836895"/>
              <a:gd name="connsiteX1" fmla="*/ 1238057 w 3343434"/>
              <a:gd name="connsiteY1" fmla="*/ 223 h 2836895"/>
              <a:gd name="connsiteX2" fmla="*/ 3343434 w 3343434"/>
              <a:gd name="connsiteY2" fmla="*/ 0 h 2836895"/>
              <a:gd name="connsiteX3" fmla="*/ 3343434 w 3343434"/>
              <a:gd name="connsiteY3" fmla="*/ 2836895 h 2836895"/>
              <a:gd name="connsiteX4" fmla="*/ 0 w 3343434"/>
              <a:gd name="connsiteY4" fmla="*/ 2836895 h 2836895"/>
              <a:gd name="connsiteX5" fmla="*/ 0 w 3343434"/>
              <a:gd name="connsiteY5" fmla="*/ 1230924 h 283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43434" h="2836895">
                <a:moveTo>
                  <a:pt x="0" y="1230924"/>
                </a:moveTo>
                <a:lnTo>
                  <a:pt x="1238057" y="223"/>
                </a:lnTo>
                <a:lnTo>
                  <a:pt x="3343434" y="0"/>
                </a:lnTo>
                <a:lnTo>
                  <a:pt x="3343434" y="2836895"/>
                </a:lnTo>
                <a:lnTo>
                  <a:pt x="0" y="2836895"/>
                </a:lnTo>
                <a:lnTo>
                  <a:pt x="0" y="1230924"/>
                </a:lnTo>
                <a:close/>
              </a:path>
            </a:pathLst>
          </a:custGeom>
        </p:spPr>
        <p:txBody>
          <a:bodyPr wrap="square" anchor="ctr"/>
          <a:lstStyle>
            <a:lvl1pPr marL="0" indent="0" algn="ctr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84423B2D-6238-789E-ABDA-0A7B6D18A7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65245" y="3341268"/>
            <a:ext cx="3337211" cy="2840457"/>
          </a:xfrm>
          <a:custGeom>
            <a:avLst/>
            <a:gdLst>
              <a:gd name="connsiteX0" fmla="*/ 0 w 3337211"/>
              <a:gd name="connsiteY0" fmla="*/ 0 h 2836794"/>
              <a:gd name="connsiteX1" fmla="*/ 3337211 w 3337211"/>
              <a:gd name="connsiteY1" fmla="*/ 0 h 2836794"/>
              <a:gd name="connsiteX2" fmla="*/ 3337211 w 3337211"/>
              <a:gd name="connsiteY2" fmla="*/ 2836794 h 2836794"/>
              <a:gd name="connsiteX3" fmla="*/ 0 w 3337211"/>
              <a:gd name="connsiteY3" fmla="*/ 2836794 h 2836794"/>
              <a:gd name="connsiteX4" fmla="*/ 0 w 3337211"/>
              <a:gd name="connsiteY4" fmla="*/ 0 h 2836794"/>
              <a:gd name="connsiteX0" fmla="*/ 0 w 3337211"/>
              <a:gd name="connsiteY0" fmla="*/ 0 h 2840457"/>
              <a:gd name="connsiteX1" fmla="*/ 3337211 w 3337211"/>
              <a:gd name="connsiteY1" fmla="*/ 0 h 2840457"/>
              <a:gd name="connsiteX2" fmla="*/ 3337211 w 3337211"/>
              <a:gd name="connsiteY2" fmla="*/ 2836794 h 2840457"/>
              <a:gd name="connsiteX3" fmla="*/ 2090055 w 3337211"/>
              <a:gd name="connsiteY3" fmla="*/ 2840457 h 2840457"/>
              <a:gd name="connsiteX4" fmla="*/ 0 w 3337211"/>
              <a:gd name="connsiteY4" fmla="*/ 2836794 h 2840457"/>
              <a:gd name="connsiteX5" fmla="*/ 0 w 3337211"/>
              <a:gd name="connsiteY5" fmla="*/ 0 h 2840457"/>
              <a:gd name="connsiteX0" fmla="*/ 0 w 3337211"/>
              <a:gd name="connsiteY0" fmla="*/ 0 h 2840457"/>
              <a:gd name="connsiteX1" fmla="*/ 3337211 w 3337211"/>
              <a:gd name="connsiteY1" fmla="*/ 0 h 2840457"/>
              <a:gd name="connsiteX2" fmla="*/ 3337211 w 3337211"/>
              <a:gd name="connsiteY2" fmla="*/ 2836794 h 2840457"/>
              <a:gd name="connsiteX3" fmla="*/ 2090055 w 3337211"/>
              <a:gd name="connsiteY3" fmla="*/ 2840457 h 2840457"/>
              <a:gd name="connsiteX4" fmla="*/ 0 w 3337211"/>
              <a:gd name="connsiteY4" fmla="*/ 2836794 h 2840457"/>
              <a:gd name="connsiteX5" fmla="*/ 0 w 3337211"/>
              <a:gd name="connsiteY5" fmla="*/ 0 h 2840457"/>
              <a:gd name="connsiteX0" fmla="*/ 0 w 3337211"/>
              <a:gd name="connsiteY0" fmla="*/ 0 h 2840457"/>
              <a:gd name="connsiteX1" fmla="*/ 3337211 w 3337211"/>
              <a:gd name="connsiteY1" fmla="*/ 0 h 2840457"/>
              <a:gd name="connsiteX2" fmla="*/ 3337211 w 3337211"/>
              <a:gd name="connsiteY2" fmla="*/ 1604894 h 2840457"/>
              <a:gd name="connsiteX3" fmla="*/ 2090055 w 3337211"/>
              <a:gd name="connsiteY3" fmla="*/ 2840457 h 2840457"/>
              <a:gd name="connsiteX4" fmla="*/ 0 w 3337211"/>
              <a:gd name="connsiteY4" fmla="*/ 2836794 h 2840457"/>
              <a:gd name="connsiteX5" fmla="*/ 0 w 3337211"/>
              <a:gd name="connsiteY5" fmla="*/ 0 h 2840457"/>
              <a:gd name="connsiteX0" fmla="*/ 0 w 3337211"/>
              <a:gd name="connsiteY0" fmla="*/ 0 h 2840457"/>
              <a:gd name="connsiteX1" fmla="*/ 3337211 w 3337211"/>
              <a:gd name="connsiteY1" fmla="*/ 0 h 2840457"/>
              <a:gd name="connsiteX2" fmla="*/ 3337211 w 3337211"/>
              <a:gd name="connsiteY2" fmla="*/ 1604894 h 2840457"/>
              <a:gd name="connsiteX3" fmla="*/ 2090055 w 3337211"/>
              <a:gd name="connsiteY3" fmla="*/ 2840457 h 2840457"/>
              <a:gd name="connsiteX4" fmla="*/ 0 w 3337211"/>
              <a:gd name="connsiteY4" fmla="*/ 2836794 h 2840457"/>
              <a:gd name="connsiteX5" fmla="*/ 0 w 3337211"/>
              <a:gd name="connsiteY5" fmla="*/ 0 h 284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7211" h="2840457">
                <a:moveTo>
                  <a:pt x="0" y="0"/>
                </a:moveTo>
                <a:lnTo>
                  <a:pt x="3337211" y="0"/>
                </a:lnTo>
                <a:lnTo>
                  <a:pt x="3337211" y="1604894"/>
                </a:lnTo>
                <a:lnTo>
                  <a:pt x="2090055" y="2840457"/>
                </a:lnTo>
                <a:lnTo>
                  <a:pt x="0" y="2836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anchor="ctr"/>
          <a:lstStyle>
            <a:lvl1pPr marL="0" indent="0" algn="ctr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18CD17F2-DD82-2650-6C71-43B381D7BD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59677" y="3341268"/>
            <a:ext cx="3337211" cy="2835694"/>
          </a:xfrm>
          <a:prstGeom prst="rect">
            <a:avLst/>
          </a:prstGeom>
        </p:spPr>
        <p:txBody>
          <a:bodyPr wrap="square" anchor="ctr"/>
          <a:lstStyle>
            <a:lvl1pPr marL="0" indent="0" algn="ctr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01B77-E6CB-1E9C-C5F8-36772D323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E7E463B-CDC6-F592-963B-F11CFBADE9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90DA1A1-5471-D2CF-CD38-B65FEAB77A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B654F83A-9C75-CD5B-FA04-E593B23EA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AC4A277E-B4F8-91BB-CA80-499E04D7F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327702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18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 02 - Cutout Green">
    <p:bg>
      <p:bgPr>
        <a:gradFill>
          <a:gsLst>
            <a:gs pos="10000">
              <a:srgbClr val="007025"/>
            </a:gs>
            <a:gs pos="99000">
              <a:srgbClr val="1637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7C045522-FEDC-97FB-CB1A-6EDE635112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4014" y="0"/>
            <a:ext cx="6717986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Image</a:t>
            </a:r>
          </a:p>
          <a:p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F18054C-B492-CF39-81AC-E439B45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 ONE OR TWO LINES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0495D2-2AD2-41FB-CA65-0A173550F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E16FD20-C490-EBAF-996D-673C5B60A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2C07DB8-727A-B082-A766-334A9F6400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4F05FC7-36B1-75E1-D0B1-791E5A2E0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15046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&amp; Copy 02 - Cutout Green">
    <p:bg>
      <p:bgPr>
        <a:gradFill>
          <a:gsLst>
            <a:gs pos="10000">
              <a:srgbClr val="FF751E"/>
            </a:gs>
            <a:gs pos="99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7C045522-FEDC-97FB-CB1A-6EDE635112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4014" y="0"/>
            <a:ext cx="6717986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Image</a:t>
            </a:r>
          </a:p>
          <a:p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F18054C-B492-CF39-81AC-E439B45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 ONE OR TWO LINES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0495D2-2AD2-41FB-CA65-0A173550F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E16FD20-C490-EBAF-996D-673C5B60A8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/>
              <a:t>Sub heading</a:t>
            </a:r>
            <a:endParaRPr lang="en-US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09B13D6-5EEC-4669-2571-981ADCCE0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AE9447A-1F95-89F3-F7E8-4DD75EB07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00196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 02 - Cutout Gre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F6BF0BF-63C3-E1E5-076F-53B2BAFA53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4014" y="0"/>
            <a:ext cx="6717986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Image</a:t>
            </a:r>
          </a:p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70FFAB2-2091-0821-AE7B-AF76C1EFA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D2821C-674E-1200-BCD7-9646CA111D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1503D91-3EC8-FAF0-1942-3E6CB22F51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52B05A4D-5015-180D-5A2F-D7EA67F78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E0198B-204F-2099-61C1-9BDEDE2B7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742654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43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&amp; Copy 03 - Orang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8A491-B87D-4A06-B745-F06A95597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92" t="16894" r="31191" b="33324"/>
          <a:stretch/>
        </p:blipFill>
        <p:spPr>
          <a:xfrm>
            <a:off x="4457700" y="-1"/>
            <a:ext cx="7734300" cy="6858001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F6BF0BF-63C3-E1E5-076F-53B2BAFA53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8865" y="0"/>
            <a:ext cx="7243135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Cutout image</a:t>
            </a:r>
          </a:p>
          <a:p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728699-BF02-063A-0BCC-7701DC45F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191B758-8119-2D66-7999-6D4FDE27E1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6D8A15C-23C0-03C7-05C6-B7D8BAC49E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F576410-3E9F-2592-187F-5B6DEFE8F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0B7D185-D45F-9FDF-1D3A-AC861D097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5673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ird Shape">
            <a:extLst>
              <a:ext uri="{FF2B5EF4-FFF2-40B4-BE49-F238E27FC236}">
                <a16:creationId xmlns:a16="http://schemas.microsoft.com/office/drawing/2014/main" id="{3E8803C5-53D6-6373-DF28-BCDC15338F55}"/>
              </a:ext>
            </a:extLst>
          </p:cNvPr>
          <p:cNvSpPr/>
          <p:nvPr userDrawn="1"/>
        </p:nvSpPr>
        <p:spPr>
          <a:xfrm rot="5400000" flipH="1">
            <a:off x="1718372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50000"/>
                </a:srgbClr>
              </a:gs>
              <a:gs pos="90000">
                <a:srgbClr val="007025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cond Shape">
            <a:extLst>
              <a:ext uri="{FF2B5EF4-FFF2-40B4-BE49-F238E27FC236}">
                <a16:creationId xmlns:a16="http://schemas.microsoft.com/office/drawing/2014/main" id="{B118E75E-BAD2-7E19-EC5F-514DA6F0051B}"/>
              </a:ext>
            </a:extLst>
          </p:cNvPr>
          <p:cNvSpPr/>
          <p:nvPr userDrawn="1"/>
        </p:nvSpPr>
        <p:spPr>
          <a:xfrm rot="5400000" flipH="1">
            <a:off x="1096199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75000"/>
                </a:srgbClr>
              </a:gs>
              <a:gs pos="89000">
                <a:srgbClr val="007025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rst Shape">
            <a:extLst>
              <a:ext uri="{FF2B5EF4-FFF2-40B4-BE49-F238E27FC236}">
                <a16:creationId xmlns:a16="http://schemas.microsoft.com/office/drawing/2014/main" id="{B0D70055-ED6E-9A7F-2745-4476D5DE5F68}"/>
              </a:ext>
            </a:extLst>
          </p:cNvPr>
          <p:cNvSpPr/>
          <p:nvPr userDrawn="1"/>
        </p:nvSpPr>
        <p:spPr>
          <a:xfrm rot="5400000" flipH="1">
            <a:off x="464598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/>
              </a:gs>
              <a:gs pos="90000">
                <a:srgbClr val="0070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9A8731-4A07-9BC4-552C-22E7BEFF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062" y="5120458"/>
            <a:ext cx="5704514" cy="32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6AFC898-49E9-B04C-8A5B-C7662283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063" y="3188906"/>
            <a:ext cx="5704514" cy="1800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/>
              <a:t>CLICK TO INSERT TITLE</a:t>
            </a:r>
            <a:endParaRPr lang="en-US"/>
          </a:p>
        </p:txBody>
      </p:sp>
      <p:sp>
        <p:nvSpPr>
          <p:cNvPr id="4" name="Image">
            <a:extLst>
              <a:ext uri="{FF2B5EF4-FFF2-40B4-BE49-F238E27FC236}">
                <a16:creationId xmlns:a16="http://schemas.microsoft.com/office/drawing/2014/main" id="{BAB1FAC8-41BB-8A0F-7B7E-7B5A5FF917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4638" y="-654"/>
            <a:ext cx="6837362" cy="6858000"/>
          </a:xfrm>
          <a:custGeom>
            <a:avLst/>
            <a:gdLst>
              <a:gd name="connsiteX0" fmla="*/ 0 w 6837362"/>
              <a:gd name="connsiteY0" fmla="*/ 0 h 6858000"/>
              <a:gd name="connsiteX1" fmla="*/ 6837362 w 6837362"/>
              <a:gd name="connsiteY1" fmla="*/ 0 h 6858000"/>
              <a:gd name="connsiteX2" fmla="*/ 6837362 w 6837362"/>
              <a:gd name="connsiteY2" fmla="*/ 6858000 h 6858000"/>
              <a:gd name="connsiteX3" fmla="*/ 0 w 6837362"/>
              <a:gd name="connsiteY3" fmla="*/ 6858000 h 6858000"/>
              <a:gd name="connsiteX4" fmla="*/ 0 w 6837362"/>
              <a:gd name="connsiteY4" fmla="*/ 6858000 h 6858000"/>
              <a:gd name="connsiteX5" fmla="*/ 153704 w 6837362"/>
              <a:gd name="connsiteY5" fmla="*/ 6858000 h 6858000"/>
              <a:gd name="connsiteX6" fmla="*/ 3685680 w 6837362"/>
              <a:gd name="connsiteY6" fmla="*/ 654 h 6858000"/>
              <a:gd name="connsiteX7" fmla="*/ 0 w 6837362"/>
              <a:gd name="connsiteY7" fmla="*/ 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7362" h="6858000">
                <a:moveTo>
                  <a:pt x="0" y="0"/>
                </a:moveTo>
                <a:lnTo>
                  <a:pt x="6837362" y="0"/>
                </a:lnTo>
                <a:lnTo>
                  <a:pt x="6837362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153704" y="6858000"/>
                </a:lnTo>
                <a:lnTo>
                  <a:pt x="3685680" y="654"/>
                </a:lnTo>
                <a:lnTo>
                  <a:pt x="0" y="65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4E9C95EA-A960-936F-EC27-77B3A28E3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2" y="1141807"/>
            <a:ext cx="1676367" cy="16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8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 03 - Orang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EDB118-D500-65D5-608F-A0F7CC683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25" t="16971" r="31206" b="33271"/>
          <a:stretch/>
        </p:blipFill>
        <p:spPr>
          <a:xfrm>
            <a:off x="4402354" y="0"/>
            <a:ext cx="7789646" cy="6858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F6BF0BF-63C3-E1E5-076F-53B2BAFA53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8865" y="0"/>
            <a:ext cx="7243135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Cutout image</a:t>
            </a:r>
          </a:p>
          <a:p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728699-BF02-063A-0BCC-7701DC45F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BE03A38-58C1-2076-530A-88B95AD7F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5F9EDD-15B2-EE91-4E9B-32D84AF1F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866C47A-BAB5-4AB1-744E-A63AA4769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287FD11-91D8-0EAB-FB9D-5B697CC8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4289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&amp; Copy 03 - Orang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EDB118-D500-65D5-608F-A0F7CC683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25" t="16971" r="31206" b="33271"/>
          <a:stretch/>
        </p:blipFill>
        <p:spPr>
          <a:xfrm>
            <a:off x="4402354" y="0"/>
            <a:ext cx="7789646" cy="685800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F6BF0BF-63C3-E1E5-076F-53B2BAFA532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05015" y="-11392"/>
            <a:ext cx="7243135" cy="6858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Cutout image</a:t>
            </a:r>
          </a:p>
          <a:p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728699-BF02-063A-0BCC-7701DC45F3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4516943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BE03A38-58C1-2076-530A-88B95AD7F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D5F9EDD-15B2-EE91-4E9B-32D84AF1F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7A5EEB4C-1ECD-784F-19FC-A2CEDCBDB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0C95C5A8-292F-6661-0891-CD1CCCE2F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0517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py 03 - Green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een Chevron">
            <a:extLst>
              <a:ext uri="{FF2B5EF4-FFF2-40B4-BE49-F238E27FC236}">
                <a16:creationId xmlns:a16="http://schemas.microsoft.com/office/drawing/2014/main" id="{B9C4A787-A8D5-37CA-8B36-567743BCE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7" r="21027" b="41895"/>
          <a:stretch/>
        </p:blipFill>
        <p:spPr>
          <a:xfrm>
            <a:off x="4948864" y="-5872"/>
            <a:ext cx="7243136" cy="6863872"/>
          </a:xfrm>
          <a:prstGeom prst="rect">
            <a:avLst/>
          </a:prstGeom>
        </p:spPr>
      </p:pic>
      <p:sp>
        <p:nvSpPr>
          <p:cNvPr id="3" name="Placeholder Image">
            <a:extLst>
              <a:ext uri="{FF2B5EF4-FFF2-40B4-BE49-F238E27FC236}">
                <a16:creationId xmlns:a16="http://schemas.microsoft.com/office/drawing/2014/main" id="{1318AAF2-FEF4-B276-8D31-11B07E72AF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8865" y="4908"/>
            <a:ext cx="7243135" cy="6858000"/>
          </a:xfrm>
          <a:custGeom>
            <a:avLst/>
            <a:gdLst>
              <a:gd name="connsiteX0" fmla="*/ 3681089 w 7243135"/>
              <a:gd name="connsiteY0" fmla="*/ 0 h 6858000"/>
              <a:gd name="connsiteX1" fmla="*/ 7243135 w 7243135"/>
              <a:gd name="connsiteY1" fmla="*/ 0 h 6858000"/>
              <a:gd name="connsiteX2" fmla="*/ 7243135 w 7243135"/>
              <a:gd name="connsiteY2" fmla="*/ 6858000 h 6858000"/>
              <a:gd name="connsiteX3" fmla="*/ 0 w 7243135"/>
              <a:gd name="connsiteY3" fmla="*/ 6858000 h 6858000"/>
              <a:gd name="connsiteX4" fmla="*/ 0 w 7243135"/>
              <a:gd name="connsiteY4" fmla="*/ 6853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3135" h="6858000">
                <a:moveTo>
                  <a:pt x="3681089" y="0"/>
                </a:moveTo>
                <a:lnTo>
                  <a:pt x="7243135" y="0"/>
                </a:lnTo>
                <a:lnTo>
                  <a:pt x="7243135" y="6858000"/>
                </a:lnTo>
                <a:lnTo>
                  <a:pt x="0" y="6858000"/>
                </a:lnTo>
                <a:lnTo>
                  <a:pt x="0" y="685372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Cutout image</a:t>
            </a:r>
          </a:p>
          <a:p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B69DEEE-68F5-5B3E-5A8A-346F251D8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6917364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F5B1C1-0CD3-403C-F7F0-7A47FA05F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918ED85-2EB0-CE91-E386-AAC82B3F0E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E706131-8432-11D2-05CB-DD81675C5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C88B5CC-60D8-8581-E7BB-07DDA5F90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77183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&amp; Copy 03 - Green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ange Chevron">
            <a:extLst>
              <a:ext uri="{FF2B5EF4-FFF2-40B4-BE49-F238E27FC236}">
                <a16:creationId xmlns:a16="http://schemas.microsoft.com/office/drawing/2014/main" id="{9BE8CA70-F498-8E8D-F442-52191C945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73" r="20971" b="41699"/>
          <a:stretch/>
        </p:blipFill>
        <p:spPr>
          <a:xfrm>
            <a:off x="4742121" y="-10781"/>
            <a:ext cx="7449880" cy="6873689"/>
          </a:xfrm>
          <a:prstGeom prst="rect">
            <a:avLst/>
          </a:prstGeom>
        </p:spPr>
      </p:pic>
      <p:sp>
        <p:nvSpPr>
          <p:cNvPr id="3" name="Placeholder Image">
            <a:extLst>
              <a:ext uri="{FF2B5EF4-FFF2-40B4-BE49-F238E27FC236}">
                <a16:creationId xmlns:a16="http://schemas.microsoft.com/office/drawing/2014/main" id="{1318AAF2-FEF4-B276-8D31-11B07E72AF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8865" y="4908"/>
            <a:ext cx="7243135" cy="6858000"/>
          </a:xfrm>
          <a:custGeom>
            <a:avLst/>
            <a:gdLst>
              <a:gd name="connsiteX0" fmla="*/ 3681089 w 7243135"/>
              <a:gd name="connsiteY0" fmla="*/ 0 h 6858000"/>
              <a:gd name="connsiteX1" fmla="*/ 7243135 w 7243135"/>
              <a:gd name="connsiteY1" fmla="*/ 0 h 6858000"/>
              <a:gd name="connsiteX2" fmla="*/ 7243135 w 7243135"/>
              <a:gd name="connsiteY2" fmla="*/ 6858000 h 6858000"/>
              <a:gd name="connsiteX3" fmla="*/ 0 w 7243135"/>
              <a:gd name="connsiteY3" fmla="*/ 6858000 h 6858000"/>
              <a:gd name="connsiteX4" fmla="*/ 0 w 7243135"/>
              <a:gd name="connsiteY4" fmla="*/ 6853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3135" h="6858000">
                <a:moveTo>
                  <a:pt x="3681089" y="0"/>
                </a:moveTo>
                <a:lnTo>
                  <a:pt x="7243135" y="0"/>
                </a:lnTo>
                <a:lnTo>
                  <a:pt x="7243135" y="6858000"/>
                </a:lnTo>
                <a:lnTo>
                  <a:pt x="0" y="6858000"/>
                </a:lnTo>
                <a:lnTo>
                  <a:pt x="0" y="685372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Cutout image</a:t>
            </a:r>
          </a:p>
          <a:p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F6B3899-5204-E589-933A-047A632E2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6917364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33197D-78BF-5D7B-1423-3470E6DC6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3BF95D-72C7-EDC2-9262-D3B910732A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7934AED-036F-6337-F5AE-125CC21E1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2BC44D8-9B9E-E36A-2801-2FC3A40FC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099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&amp; Copy 03 - Green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ange Chevron">
            <a:extLst>
              <a:ext uri="{FF2B5EF4-FFF2-40B4-BE49-F238E27FC236}">
                <a16:creationId xmlns:a16="http://schemas.microsoft.com/office/drawing/2014/main" id="{9BE8CA70-F498-8E8D-F442-52191C945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73" r="20971" b="41699"/>
          <a:stretch/>
        </p:blipFill>
        <p:spPr>
          <a:xfrm>
            <a:off x="4731391" y="0"/>
            <a:ext cx="7449880" cy="6873689"/>
          </a:xfrm>
          <a:prstGeom prst="rect">
            <a:avLst/>
          </a:prstGeom>
        </p:spPr>
      </p:pic>
      <p:sp>
        <p:nvSpPr>
          <p:cNvPr id="3" name="Placeholder Image">
            <a:extLst>
              <a:ext uri="{FF2B5EF4-FFF2-40B4-BE49-F238E27FC236}">
                <a16:creationId xmlns:a16="http://schemas.microsoft.com/office/drawing/2014/main" id="{1318AAF2-FEF4-B276-8D31-11B07E72AF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8136" y="0"/>
            <a:ext cx="7243135" cy="6858000"/>
          </a:xfrm>
          <a:custGeom>
            <a:avLst/>
            <a:gdLst>
              <a:gd name="connsiteX0" fmla="*/ 3681089 w 7243135"/>
              <a:gd name="connsiteY0" fmla="*/ 0 h 6858000"/>
              <a:gd name="connsiteX1" fmla="*/ 7243135 w 7243135"/>
              <a:gd name="connsiteY1" fmla="*/ 0 h 6858000"/>
              <a:gd name="connsiteX2" fmla="*/ 7243135 w 7243135"/>
              <a:gd name="connsiteY2" fmla="*/ 6858000 h 6858000"/>
              <a:gd name="connsiteX3" fmla="*/ 0 w 7243135"/>
              <a:gd name="connsiteY3" fmla="*/ 6858000 h 6858000"/>
              <a:gd name="connsiteX4" fmla="*/ 0 w 7243135"/>
              <a:gd name="connsiteY4" fmla="*/ 6853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3135" h="6858000">
                <a:moveTo>
                  <a:pt x="3681089" y="0"/>
                </a:moveTo>
                <a:lnTo>
                  <a:pt x="7243135" y="0"/>
                </a:lnTo>
                <a:lnTo>
                  <a:pt x="7243135" y="6858000"/>
                </a:lnTo>
                <a:lnTo>
                  <a:pt x="0" y="6858000"/>
                </a:lnTo>
                <a:lnTo>
                  <a:pt x="0" y="685372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Cutout image</a:t>
            </a:r>
          </a:p>
          <a:p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F6B3899-5204-E589-933A-047A632E2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6917364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00702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C33197D-78BF-5D7B-1423-3470E6DC61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3907" y="2041696"/>
            <a:ext cx="4124229" cy="413526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D3BF95D-72C7-EDC2-9262-D3B910732A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07" y="1584225"/>
            <a:ext cx="4124229" cy="367238"/>
          </a:xfrm>
        </p:spPr>
        <p:txBody>
          <a:bodyPr/>
          <a:lstStyle>
            <a:lvl1pPr marL="0" indent="0">
              <a:buNone/>
              <a:defRPr>
                <a:solidFill>
                  <a:srgbClr val="FF751E"/>
                </a:solidFill>
                <a:latin typeface="DAGGERSQUARE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Sub heading</a:t>
            </a:r>
            <a:endParaRPr lang="en-US" dirty="0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F06FE61-020A-2839-B72D-F192D5148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1408B3B-607E-0916-4C96-F1A33B8E9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229785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0B139-47F2-A150-F8E1-FCD697704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A219C837-A29A-EF13-2CF1-EE852F39FB8B}"/>
              </a:ext>
            </a:extLst>
          </p:cNvPr>
          <p:cNvSpPr/>
          <p:nvPr userDrawn="1"/>
        </p:nvSpPr>
        <p:spPr>
          <a:xfrm>
            <a:off x="325120" y="2442251"/>
            <a:ext cx="11501120" cy="2826050"/>
          </a:xfrm>
          <a:prstGeom prst="parallelogram">
            <a:avLst>
              <a:gd name="adj" fmla="val 53517"/>
            </a:avLst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B6866A-BA30-EA35-E84D-D4C76B1F52A8}"/>
              </a:ext>
            </a:extLst>
          </p:cNvPr>
          <p:cNvCxnSpPr/>
          <p:nvPr userDrawn="1"/>
        </p:nvCxnSpPr>
        <p:spPr>
          <a:xfrm>
            <a:off x="4658806" y="2442251"/>
            <a:ext cx="0" cy="2826050"/>
          </a:xfrm>
          <a:prstGeom prst="line">
            <a:avLst/>
          </a:prstGeom>
          <a:ln w="28575">
            <a:solidFill>
              <a:srgbClr val="007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176B5E-7135-EF45-C41F-E02A7EB7E66A}"/>
              </a:ext>
            </a:extLst>
          </p:cNvPr>
          <p:cNvCxnSpPr/>
          <p:nvPr userDrawn="1"/>
        </p:nvCxnSpPr>
        <p:spPr>
          <a:xfrm>
            <a:off x="7535425" y="2442251"/>
            <a:ext cx="0" cy="2826050"/>
          </a:xfrm>
          <a:prstGeom prst="line">
            <a:avLst/>
          </a:prstGeom>
          <a:ln w="28575">
            <a:solidFill>
              <a:srgbClr val="007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A9755E3-E0B1-6BC1-9AF7-E96ABE406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9993" y="3364310"/>
            <a:ext cx="2679673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A413356C-B9C8-33C4-6921-DFDC984CB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4064" y="2632541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46EA2D56-C9CA-8CCD-FF21-D27A6EE5A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8043" y="2632541"/>
            <a:ext cx="2683982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89E22F15-26CB-26A1-5644-B6B3A71E3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3238" y="3364310"/>
            <a:ext cx="2722616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1754D49-A656-4C7A-85CF-7D96949FB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10576022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6731ADC-15A9-0177-8340-02B6504B74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38970" y="3364310"/>
            <a:ext cx="2679673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7815AC0-0F80-3D94-5707-7209E550A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3041" y="2632541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F7CC283-18B8-2CBA-333A-EEF9F62D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1D8407F-ECE8-4A56-C42B-6BB65DEAA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7000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33" userDrawn="1">
          <p15:clr>
            <a:srgbClr val="FBAE40"/>
          </p15:clr>
        </p15:guide>
        <p15:guide id="3" pos="4747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Column - Green">
    <p:bg>
      <p:bgPr>
        <a:gradFill>
          <a:gsLst>
            <a:gs pos="8000">
              <a:srgbClr val="FF751E"/>
            </a:gs>
            <a:gs pos="97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0B139-47F2-A150-F8E1-FCD697704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A219C837-A29A-EF13-2CF1-EE852F39FB8B}"/>
              </a:ext>
            </a:extLst>
          </p:cNvPr>
          <p:cNvSpPr/>
          <p:nvPr userDrawn="1"/>
        </p:nvSpPr>
        <p:spPr>
          <a:xfrm>
            <a:off x="325120" y="2442251"/>
            <a:ext cx="11501120" cy="2826050"/>
          </a:xfrm>
          <a:prstGeom prst="parallelogram">
            <a:avLst>
              <a:gd name="adj" fmla="val 53517"/>
            </a:avLst>
          </a:prstGeom>
          <a:solidFill>
            <a:srgbClr val="FF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B6866A-BA30-EA35-E84D-D4C76B1F52A8}"/>
              </a:ext>
            </a:extLst>
          </p:cNvPr>
          <p:cNvCxnSpPr/>
          <p:nvPr userDrawn="1"/>
        </p:nvCxnSpPr>
        <p:spPr>
          <a:xfrm>
            <a:off x="4658806" y="2442251"/>
            <a:ext cx="0" cy="2826050"/>
          </a:xfrm>
          <a:prstGeom prst="line">
            <a:avLst/>
          </a:prstGeom>
          <a:ln w="28575">
            <a:solidFill>
              <a:srgbClr val="D75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176B5E-7135-EF45-C41F-E02A7EB7E66A}"/>
              </a:ext>
            </a:extLst>
          </p:cNvPr>
          <p:cNvCxnSpPr/>
          <p:nvPr userDrawn="1"/>
        </p:nvCxnSpPr>
        <p:spPr>
          <a:xfrm>
            <a:off x="7535425" y="2442251"/>
            <a:ext cx="0" cy="2826050"/>
          </a:xfrm>
          <a:prstGeom prst="line">
            <a:avLst/>
          </a:prstGeom>
          <a:ln w="28575">
            <a:solidFill>
              <a:srgbClr val="D75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2A9755E3-E0B1-6BC1-9AF7-E96ABE4069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9993" y="3364310"/>
            <a:ext cx="2679673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A413356C-B9C8-33C4-6921-DFDC984CB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4064" y="2632541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46EA2D56-C9CA-8CCD-FF21-D27A6EE5AB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8043" y="2632541"/>
            <a:ext cx="2683982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89E22F15-26CB-26A1-5644-B6B3A71E3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3238" y="3364310"/>
            <a:ext cx="2722616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1754D49-A656-4C7A-85CF-7D96949FB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10576022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A13E7-543B-599D-7D23-1FDA8AADE9BB}"/>
              </a:ext>
            </a:extLst>
          </p:cNvPr>
          <p:cNvSpPr txBox="1"/>
          <p:nvPr userDrawn="1"/>
        </p:nvSpPr>
        <p:spPr>
          <a:xfrm>
            <a:off x="802547" y="6392926"/>
            <a:ext cx="95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  <a:latin typeface="DAGGERSQUARE" pitchFamily="2" charset="0"/>
              </a:rPr>
              <a:t>FAI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6731ADC-15A9-0177-8340-02B6504B744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38970" y="3364310"/>
            <a:ext cx="2679673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67815AC0-0F80-3D94-5707-7209E550A9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3041" y="2632541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1372C3-26AC-7B50-6E81-12D43708F3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6B071-DAC0-7FCC-B719-73C0C4731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6874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33" userDrawn="1">
          <p15:clr>
            <a:srgbClr val="FBAE40"/>
          </p15:clr>
        </p15:guide>
        <p15:guide id="3" pos="4747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- Gre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952F9EB-BF88-791A-F4C5-1B709A04D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41EFF-BADE-C6E6-57CB-F8D479E48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10576022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122B8899-5628-D7D6-D50B-B80D71A491F1}"/>
              </a:ext>
            </a:extLst>
          </p:cNvPr>
          <p:cNvSpPr/>
          <p:nvPr userDrawn="1"/>
        </p:nvSpPr>
        <p:spPr>
          <a:xfrm>
            <a:off x="325120" y="2442251"/>
            <a:ext cx="11501120" cy="2826050"/>
          </a:xfrm>
          <a:prstGeom prst="parallelogram">
            <a:avLst>
              <a:gd name="adj" fmla="val 53517"/>
            </a:avLst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988B1B9-246C-B9FE-0985-1A0F5074A7FE}"/>
              </a:ext>
            </a:extLst>
          </p:cNvPr>
          <p:cNvCxnSpPr/>
          <p:nvPr userDrawn="1"/>
        </p:nvCxnSpPr>
        <p:spPr>
          <a:xfrm>
            <a:off x="4658806" y="2442251"/>
            <a:ext cx="0" cy="28260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FCC18-BCB2-177A-A110-8EC778E44104}"/>
              </a:ext>
            </a:extLst>
          </p:cNvPr>
          <p:cNvCxnSpPr/>
          <p:nvPr userDrawn="1"/>
        </p:nvCxnSpPr>
        <p:spPr>
          <a:xfrm>
            <a:off x="7535425" y="2442251"/>
            <a:ext cx="0" cy="28260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BFA1542-CC97-284C-A6F0-8275D204E2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9993" y="3364310"/>
            <a:ext cx="2679673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01D4A759-FE01-28B6-2A7C-C45E23BB31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4064" y="2632541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92E7EC2-2484-9075-ED50-1DA9C3405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8043" y="2632541"/>
            <a:ext cx="2683982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113D2BEB-FEDA-8517-C777-F1B61DE90B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3238" y="3364310"/>
            <a:ext cx="2722616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2666EFE-A920-761D-0C87-5BA1279E6C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38970" y="3364310"/>
            <a:ext cx="2679673" cy="1732712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E76BA6B-E9D5-8B4F-7A92-7021DF7768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3041" y="2632541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3B8D508-DCA6-129C-A40C-97DFEC7B2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6DCDE3-30FC-F381-3352-90EC25E00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5087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33" userDrawn="1">
          <p15:clr>
            <a:srgbClr val="FBAE40"/>
          </p15:clr>
        </p15:guide>
        <p15:guide id="3" pos="474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0B139-47F2-A150-F8E1-FCD697704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BE43C-F9C8-7175-3E1E-ABB51036F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10576022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30F45384-59A6-3658-92F2-04E2ACA4EA78}"/>
              </a:ext>
            </a:extLst>
          </p:cNvPr>
          <p:cNvSpPr/>
          <p:nvPr userDrawn="1"/>
        </p:nvSpPr>
        <p:spPr>
          <a:xfrm>
            <a:off x="325120" y="1751308"/>
            <a:ext cx="11501120" cy="4207936"/>
          </a:xfrm>
          <a:prstGeom prst="parallelogram">
            <a:avLst>
              <a:gd name="adj" fmla="val 35267"/>
            </a:avLst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8EEFDA-5D5B-AC19-292A-58643B2CBBD6}"/>
              </a:ext>
            </a:extLst>
          </p:cNvPr>
          <p:cNvCxnSpPr>
            <a:cxnSpLocks/>
          </p:cNvCxnSpPr>
          <p:nvPr userDrawn="1"/>
        </p:nvCxnSpPr>
        <p:spPr>
          <a:xfrm>
            <a:off x="4658806" y="1746016"/>
            <a:ext cx="0" cy="4213228"/>
          </a:xfrm>
          <a:prstGeom prst="line">
            <a:avLst/>
          </a:prstGeom>
          <a:ln w="28575">
            <a:solidFill>
              <a:srgbClr val="007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316C29-3269-0E4F-6D93-22481BBA9E45}"/>
              </a:ext>
            </a:extLst>
          </p:cNvPr>
          <p:cNvCxnSpPr>
            <a:cxnSpLocks/>
          </p:cNvCxnSpPr>
          <p:nvPr userDrawn="1"/>
        </p:nvCxnSpPr>
        <p:spPr>
          <a:xfrm>
            <a:off x="7535425" y="1746016"/>
            <a:ext cx="0" cy="4213228"/>
          </a:xfrm>
          <a:prstGeom prst="line">
            <a:avLst/>
          </a:prstGeom>
          <a:ln w="28575">
            <a:solidFill>
              <a:srgbClr val="007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42933CD-693B-FE0F-08CD-E8C5106E1D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9993" y="2668075"/>
            <a:ext cx="2679673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FDFE624-B928-92EE-E03C-85E6C0FFD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4064" y="1936306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D8EC00-58FB-72EE-27F8-A7E167640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8043" y="1936306"/>
            <a:ext cx="2683982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B0E724A-63BF-EBC9-6F3D-8B00F37429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3238" y="2668075"/>
            <a:ext cx="2722616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992307B-7111-795C-5767-26F39807E5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38970" y="2668075"/>
            <a:ext cx="2679673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0D3E02F2-13E6-275E-97F1-2951D5AD4E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3041" y="1936306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722FEB7-5E4D-7D96-14D1-CB82E5EB7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A64F5A2-C9DD-2FBF-C5DE-A7DE28F52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29425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33" userDrawn="1">
          <p15:clr>
            <a:srgbClr val="FBAE40"/>
          </p15:clr>
        </p15:guide>
        <p15:guide id="3" pos="4747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Column - Green">
    <p:bg>
      <p:bgPr>
        <a:gradFill>
          <a:gsLst>
            <a:gs pos="10000">
              <a:srgbClr val="FF751E"/>
            </a:gs>
            <a:gs pos="100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0B139-47F2-A150-F8E1-FCD697704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BE43C-F9C8-7175-3E1E-ABB51036F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10576022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30F45384-59A6-3658-92F2-04E2ACA4EA78}"/>
              </a:ext>
            </a:extLst>
          </p:cNvPr>
          <p:cNvSpPr/>
          <p:nvPr userDrawn="1"/>
        </p:nvSpPr>
        <p:spPr>
          <a:xfrm>
            <a:off x="325120" y="1751308"/>
            <a:ext cx="11501120" cy="4207936"/>
          </a:xfrm>
          <a:prstGeom prst="parallelogram">
            <a:avLst>
              <a:gd name="adj" fmla="val 35267"/>
            </a:avLst>
          </a:prstGeom>
          <a:solidFill>
            <a:srgbClr val="FF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8EEFDA-5D5B-AC19-292A-58643B2CBBD6}"/>
              </a:ext>
            </a:extLst>
          </p:cNvPr>
          <p:cNvCxnSpPr>
            <a:cxnSpLocks/>
          </p:cNvCxnSpPr>
          <p:nvPr userDrawn="1"/>
        </p:nvCxnSpPr>
        <p:spPr>
          <a:xfrm>
            <a:off x="4658806" y="1746016"/>
            <a:ext cx="0" cy="4213228"/>
          </a:xfrm>
          <a:prstGeom prst="line">
            <a:avLst/>
          </a:prstGeom>
          <a:ln w="28575">
            <a:solidFill>
              <a:srgbClr val="D75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316C29-3269-0E4F-6D93-22481BBA9E45}"/>
              </a:ext>
            </a:extLst>
          </p:cNvPr>
          <p:cNvCxnSpPr>
            <a:cxnSpLocks/>
          </p:cNvCxnSpPr>
          <p:nvPr userDrawn="1"/>
        </p:nvCxnSpPr>
        <p:spPr>
          <a:xfrm>
            <a:off x="7535425" y="1746016"/>
            <a:ext cx="0" cy="4213228"/>
          </a:xfrm>
          <a:prstGeom prst="line">
            <a:avLst/>
          </a:prstGeom>
          <a:ln w="28575">
            <a:solidFill>
              <a:srgbClr val="D75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42933CD-693B-FE0F-08CD-E8C5106E1D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9993" y="2668075"/>
            <a:ext cx="2679673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FDFE624-B928-92EE-E03C-85E6C0FFD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4064" y="1936306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D8EC00-58FB-72EE-27F8-A7E167640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8043" y="1936306"/>
            <a:ext cx="2683982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B0E724A-63BF-EBC9-6F3D-8B00F37429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3238" y="2668075"/>
            <a:ext cx="2722616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992307B-7111-795C-5767-26F39807E5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38970" y="2668075"/>
            <a:ext cx="2679673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0D3E02F2-13E6-275E-97F1-2951D5AD4E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3041" y="1936306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23F8AFD-E0C0-6D64-0ACB-A106378A3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ADD9CC3-10EA-8920-6DEA-148E7B9A9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1437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33" userDrawn="1">
          <p15:clr>
            <a:srgbClr val="FBAE40"/>
          </p15:clr>
        </p15:guide>
        <p15:guide id="3" pos="47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ird Shape">
            <a:extLst>
              <a:ext uri="{FF2B5EF4-FFF2-40B4-BE49-F238E27FC236}">
                <a16:creationId xmlns:a16="http://schemas.microsoft.com/office/drawing/2014/main" id="{3E8803C5-53D6-6373-DF28-BCDC15338F55}"/>
              </a:ext>
            </a:extLst>
          </p:cNvPr>
          <p:cNvSpPr/>
          <p:nvPr userDrawn="1"/>
        </p:nvSpPr>
        <p:spPr>
          <a:xfrm rot="5400000" flipH="1">
            <a:off x="2526959" y="-1273187"/>
            <a:ext cx="6857346" cy="940372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50000"/>
                </a:srgbClr>
              </a:gs>
              <a:gs pos="90000">
                <a:srgbClr val="007025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cond Shape">
            <a:extLst>
              <a:ext uri="{FF2B5EF4-FFF2-40B4-BE49-F238E27FC236}">
                <a16:creationId xmlns:a16="http://schemas.microsoft.com/office/drawing/2014/main" id="{B118E75E-BAD2-7E19-EC5F-514DA6F0051B}"/>
              </a:ext>
            </a:extLst>
          </p:cNvPr>
          <p:cNvSpPr/>
          <p:nvPr userDrawn="1"/>
        </p:nvSpPr>
        <p:spPr>
          <a:xfrm rot="5400000" flipH="1">
            <a:off x="1904787" y="-1273188"/>
            <a:ext cx="6857346" cy="94037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75000"/>
                </a:srgbClr>
              </a:gs>
              <a:gs pos="89000">
                <a:srgbClr val="007025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rst Shape">
            <a:extLst>
              <a:ext uri="{FF2B5EF4-FFF2-40B4-BE49-F238E27FC236}">
                <a16:creationId xmlns:a16="http://schemas.microsoft.com/office/drawing/2014/main" id="{B0D70055-ED6E-9A7F-2745-4476D5DE5F68}"/>
              </a:ext>
            </a:extLst>
          </p:cNvPr>
          <p:cNvSpPr/>
          <p:nvPr userDrawn="1"/>
        </p:nvSpPr>
        <p:spPr>
          <a:xfrm rot="5400000" flipH="1">
            <a:off x="1217048" y="-1216393"/>
            <a:ext cx="6857346" cy="929144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/>
              </a:gs>
              <a:gs pos="90000">
                <a:srgbClr val="0070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9A8731-4A07-9BC4-552C-22E7BEFF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062" y="5120458"/>
            <a:ext cx="5704514" cy="32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6AFC898-49E9-B04C-8A5B-C7662283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063" y="3188906"/>
            <a:ext cx="5704514" cy="1800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/>
              <a:t>CLICK TO INSERT TITLE</a:t>
            </a:r>
            <a:endParaRPr lang="en-US"/>
          </a:p>
        </p:txBody>
      </p:sp>
      <p:sp>
        <p:nvSpPr>
          <p:cNvPr id="4" name="Image">
            <a:extLst>
              <a:ext uri="{FF2B5EF4-FFF2-40B4-BE49-F238E27FC236}">
                <a16:creationId xmlns:a16="http://schemas.microsoft.com/office/drawing/2014/main" id="{BAB1FAC8-41BB-8A0F-7B7E-7B5A5FF917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4138" y="0"/>
            <a:ext cx="7987861" cy="6858000"/>
          </a:xfrm>
          <a:custGeom>
            <a:avLst/>
            <a:gdLst>
              <a:gd name="connsiteX0" fmla="*/ 0 w 6837362"/>
              <a:gd name="connsiteY0" fmla="*/ 0 h 6858000"/>
              <a:gd name="connsiteX1" fmla="*/ 6837362 w 6837362"/>
              <a:gd name="connsiteY1" fmla="*/ 0 h 6858000"/>
              <a:gd name="connsiteX2" fmla="*/ 6837362 w 6837362"/>
              <a:gd name="connsiteY2" fmla="*/ 6858000 h 6858000"/>
              <a:gd name="connsiteX3" fmla="*/ 0 w 6837362"/>
              <a:gd name="connsiteY3" fmla="*/ 6858000 h 6858000"/>
              <a:gd name="connsiteX4" fmla="*/ 0 w 6837362"/>
              <a:gd name="connsiteY4" fmla="*/ 6858000 h 6858000"/>
              <a:gd name="connsiteX5" fmla="*/ 153704 w 6837362"/>
              <a:gd name="connsiteY5" fmla="*/ 6858000 h 6858000"/>
              <a:gd name="connsiteX6" fmla="*/ 3685680 w 6837362"/>
              <a:gd name="connsiteY6" fmla="*/ 654 h 6858000"/>
              <a:gd name="connsiteX7" fmla="*/ 0 w 6837362"/>
              <a:gd name="connsiteY7" fmla="*/ 6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37362" h="6858000">
                <a:moveTo>
                  <a:pt x="0" y="0"/>
                </a:moveTo>
                <a:lnTo>
                  <a:pt x="6837362" y="0"/>
                </a:lnTo>
                <a:lnTo>
                  <a:pt x="6837362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153704" y="6858000"/>
                </a:lnTo>
                <a:lnTo>
                  <a:pt x="3685680" y="654"/>
                </a:lnTo>
                <a:lnTo>
                  <a:pt x="0" y="65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GB" dirty="0"/>
              <a:t>CC</a:t>
            </a:r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4E9C95EA-A960-936F-EC27-77B3A28E38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2" y="1141807"/>
            <a:ext cx="1676367" cy="167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3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 - Gree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A0FB79-B6CD-E0F4-DBCC-04016CD8C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BE43C-F9C8-7175-3E1E-ABB51036FB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10576022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30F45384-59A6-3658-92F2-04E2ACA4EA78}"/>
              </a:ext>
            </a:extLst>
          </p:cNvPr>
          <p:cNvSpPr/>
          <p:nvPr userDrawn="1"/>
        </p:nvSpPr>
        <p:spPr>
          <a:xfrm>
            <a:off x="325120" y="1751308"/>
            <a:ext cx="11501120" cy="4207936"/>
          </a:xfrm>
          <a:prstGeom prst="parallelogram">
            <a:avLst>
              <a:gd name="adj" fmla="val 35267"/>
            </a:avLst>
          </a:prstGeom>
          <a:solidFill>
            <a:srgbClr val="009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42933CD-693B-FE0F-08CD-E8C5106E1D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49993" y="2668075"/>
            <a:ext cx="2679673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FDFE624-B928-92EE-E03C-85E6C0FFD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54064" y="1936306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D8EC00-58FB-72EE-27F8-A7E167640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8043" y="1936306"/>
            <a:ext cx="2683982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6B0E724A-63BF-EBC9-6F3D-8B00F37429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3238" y="2668075"/>
            <a:ext cx="2722616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1992307B-7111-795C-5767-26F39807E5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38970" y="2668075"/>
            <a:ext cx="2679673" cy="3097294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sz="1800"/>
              <a:t>Click to edit Master text styles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0D3E02F2-13E6-275E-97F1-2951D5AD4E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43041" y="1936306"/>
            <a:ext cx="2675426" cy="579120"/>
          </a:xfrm>
        </p:spPr>
        <p:txBody>
          <a:bodyPr/>
          <a:lstStyle>
            <a:lvl1pPr marL="0" indent="0" algn="l">
              <a:buNone/>
              <a:defRPr sz="2400">
                <a:latin typeface="DAGGERSQUARE" pitchFamily="2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4BACB9-4D16-FEE7-C2F2-671E62FED768}"/>
              </a:ext>
            </a:extLst>
          </p:cNvPr>
          <p:cNvCxnSpPr>
            <a:cxnSpLocks/>
          </p:cNvCxnSpPr>
          <p:nvPr userDrawn="1"/>
        </p:nvCxnSpPr>
        <p:spPr>
          <a:xfrm>
            <a:off x="4658806" y="1746016"/>
            <a:ext cx="0" cy="421322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105408-2779-FBBF-D21B-C479D729493F}"/>
              </a:ext>
            </a:extLst>
          </p:cNvPr>
          <p:cNvCxnSpPr>
            <a:cxnSpLocks/>
          </p:cNvCxnSpPr>
          <p:nvPr userDrawn="1"/>
        </p:nvCxnSpPr>
        <p:spPr>
          <a:xfrm>
            <a:off x="7535425" y="1746016"/>
            <a:ext cx="0" cy="421322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DD258AA-4685-7149-8F6C-5B8CF2FA7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7DB7768-5A58-D998-E7A5-5A5A35F86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319854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33">
          <p15:clr>
            <a:srgbClr val="FBAE40"/>
          </p15:clr>
        </p15:guide>
        <p15:guide id="3" pos="47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&amp; Copy 03 - Cutou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EC6F47B-D769-BF9E-6E23-269AAFDEAA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6234" y="0"/>
            <a:ext cx="9285767" cy="6858000"/>
          </a:xfrm>
          <a:custGeom>
            <a:avLst/>
            <a:gdLst>
              <a:gd name="connsiteX0" fmla="*/ 0 w 9285767"/>
              <a:gd name="connsiteY0" fmla="*/ 0 h 6858000"/>
              <a:gd name="connsiteX1" fmla="*/ 9285767 w 9285767"/>
              <a:gd name="connsiteY1" fmla="*/ 0 h 6858000"/>
              <a:gd name="connsiteX2" fmla="*/ 9285767 w 9285767"/>
              <a:gd name="connsiteY2" fmla="*/ 6858000 h 6858000"/>
              <a:gd name="connsiteX3" fmla="*/ 3612864 w 9285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5767" h="6858000">
                <a:moveTo>
                  <a:pt x="0" y="0"/>
                </a:moveTo>
                <a:lnTo>
                  <a:pt x="9285767" y="0"/>
                </a:lnTo>
                <a:lnTo>
                  <a:pt x="9285767" y="6858000"/>
                </a:lnTo>
                <a:lnTo>
                  <a:pt x="3612864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Green Background">
            <a:extLst>
              <a:ext uri="{FF2B5EF4-FFF2-40B4-BE49-F238E27FC236}">
                <a16:creationId xmlns:a16="http://schemas.microsoft.com/office/drawing/2014/main" id="{EFEC7DEB-457D-19BB-664E-B17BC66A5E28}"/>
              </a:ext>
            </a:extLst>
          </p:cNvPr>
          <p:cNvSpPr/>
          <p:nvPr userDrawn="1"/>
        </p:nvSpPr>
        <p:spPr>
          <a:xfrm>
            <a:off x="0" y="0"/>
            <a:ext cx="6519097" cy="6858000"/>
          </a:xfrm>
          <a:custGeom>
            <a:avLst/>
            <a:gdLst>
              <a:gd name="connsiteX0" fmla="*/ 0 w 6519097"/>
              <a:gd name="connsiteY0" fmla="*/ 0 h 6858000"/>
              <a:gd name="connsiteX1" fmla="*/ 2906233 w 6519097"/>
              <a:gd name="connsiteY1" fmla="*/ 0 h 6858000"/>
              <a:gd name="connsiteX2" fmla="*/ 6519097 w 6519097"/>
              <a:gd name="connsiteY2" fmla="*/ 6858000 h 6858000"/>
              <a:gd name="connsiteX3" fmla="*/ 0 w 6519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097" h="6858000">
                <a:moveTo>
                  <a:pt x="0" y="0"/>
                </a:moveTo>
                <a:lnTo>
                  <a:pt x="2906233" y="0"/>
                </a:lnTo>
                <a:lnTo>
                  <a:pt x="651909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">
                <a:srgbClr val="007025"/>
              </a:gs>
              <a:gs pos="99000">
                <a:srgbClr val="16371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Image Holding">
            <a:extLst>
              <a:ext uri="{FF2B5EF4-FFF2-40B4-BE49-F238E27FC236}">
                <a16:creationId xmlns:a16="http://schemas.microsoft.com/office/drawing/2014/main" id="{F4449025-378B-82BC-E51A-D3A0E26C6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278" y="4246808"/>
            <a:ext cx="5354134" cy="2005134"/>
          </a:xfrm>
          <a:prstGeom prst="rect">
            <a:avLst/>
          </a:prstGeom>
        </p:spPr>
      </p:pic>
      <p:sp>
        <p:nvSpPr>
          <p:cNvPr id="18" name="Title">
            <a:extLst>
              <a:ext uri="{FF2B5EF4-FFF2-40B4-BE49-F238E27FC236}">
                <a16:creationId xmlns:a16="http://schemas.microsoft.com/office/drawing/2014/main" id="{1E0EB41A-F096-60EF-67DB-FDB08CD53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02" y="4246075"/>
            <a:ext cx="4943907" cy="2005134"/>
          </a:xfrm>
          <a:custGeom>
            <a:avLst/>
            <a:gdLst>
              <a:gd name="connsiteX0" fmla="*/ 0 w 4943907"/>
              <a:gd name="connsiteY0" fmla="*/ 0 h 2005134"/>
              <a:gd name="connsiteX1" fmla="*/ 3900175 w 4943907"/>
              <a:gd name="connsiteY1" fmla="*/ 0 h 2005134"/>
              <a:gd name="connsiteX2" fmla="*/ 4943907 w 4943907"/>
              <a:gd name="connsiteY2" fmla="*/ 2005134 h 2005134"/>
              <a:gd name="connsiteX3" fmla="*/ 0 w 4943907"/>
              <a:gd name="connsiteY3" fmla="*/ 2005134 h 200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3907" h="2005134">
                <a:moveTo>
                  <a:pt x="0" y="0"/>
                </a:moveTo>
                <a:lnTo>
                  <a:pt x="3900175" y="0"/>
                </a:lnTo>
                <a:lnTo>
                  <a:pt x="4943907" y="2005134"/>
                </a:lnTo>
                <a:lnTo>
                  <a:pt x="0" y="2005134"/>
                </a:lnTo>
                <a:close/>
              </a:path>
            </a:pathLst>
          </a:custGeom>
        </p:spPr>
        <p:txBody>
          <a:bodyPr wrap="square" tIns="216000" anchor="ctr">
            <a:noAutofit/>
          </a:bodyPr>
          <a:lstStyle>
            <a:lvl1pPr algn="l"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</a:t>
            </a:r>
            <a:br>
              <a:rPr lang="en-GB"/>
            </a:br>
            <a:r>
              <a:rPr lang="en-GB"/>
              <a:t>PAGE TITLE</a:t>
            </a:r>
            <a:endParaRPr lang="en-US"/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57BA5-E702-2A21-490C-98F619AE39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3" y="2665948"/>
            <a:ext cx="1246178" cy="12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89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&amp; Copy 03 - Cutou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EC6F47B-D769-BF9E-6E23-269AAFDEAA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6234" y="0"/>
            <a:ext cx="9285767" cy="6858000"/>
          </a:xfrm>
          <a:custGeom>
            <a:avLst/>
            <a:gdLst>
              <a:gd name="connsiteX0" fmla="*/ 0 w 9285767"/>
              <a:gd name="connsiteY0" fmla="*/ 0 h 6858000"/>
              <a:gd name="connsiteX1" fmla="*/ 9285767 w 9285767"/>
              <a:gd name="connsiteY1" fmla="*/ 0 h 6858000"/>
              <a:gd name="connsiteX2" fmla="*/ 9285767 w 9285767"/>
              <a:gd name="connsiteY2" fmla="*/ 6858000 h 6858000"/>
              <a:gd name="connsiteX3" fmla="*/ 3612864 w 9285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5767" h="6858000">
                <a:moveTo>
                  <a:pt x="0" y="0"/>
                </a:moveTo>
                <a:lnTo>
                  <a:pt x="9285767" y="0"/>
                </a:lnTo>
                <a:lnTo>
                  <a:pt x="9285767" y="6858000"/>
                </a:lnTo>
                <a:lnTo>
                  <a:pt x="3612864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Orange Background">
            <a:extLst>
              <a:ext uri="{FF2B5EF4-FFF2-40B4-BE49-F238E27FC236}">
                <a16:creationId xmlns:a16="http://schemas.microsoft.com/office/drawing/2014/main" id="{EFEC7DEB-457D-19BB-664E-B17BC66A5E28}"/>
              </a:ext>
            </a:extLst>
          </p:cNvPr>
          <p:cNvSpPr/>
          <p:nvPr userDrawn="1"/>
        </p:nvSpPr>
        <p:spPr>
          <a:xfrm>
            <a:off x="0" y="0"/>
            <a:ext cx="6519097" cy="6858000"/>
          </a:xfrm>
          <a:custGeom>
            <a:avLst/>
            <a:gdLst>
              <a:gd name="connsiteX0" fmla="*/ 0 w 6519097"/>
              <a:gd name="connsiteY0" fmla="*/ 0 h 6858000"/>
              <a:gd name="connsiteX1" fmla="*/ 2906233 w 6519097"/>
              <a:gd name="connsiteY1" fmla="*/ 0 h 6858000"/>
              <a:gd name="connsiteX2" fmla="*/ 6519097 w 6519097"/>
              <a:gd name="connsiteY2" fmla="*/ 6858000 h 6858000"/>
              <a:gd name="connsiteX3" fmla="*/ 0 w 6519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097" h="6858000">
                <a:moveTo>
                  <a:pt x="0" y="0"/>
                </a:moveTo>
                <a:lnTo>
                  <a:pt x="2906233" y="0"/>
                </a:lnTo>
                <a:lnTo>
                  <a:pt x="65190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Image Holding">
            <a:extLst>
              <a:ext uri="{FF2B5EF4-FFF2-40B4-BE49-F238E27FC236}">
                <a16:creationId xmlns:a16="http://schemas.microsoft.com/office/drawing/2014/main" id="{F4449025-378B-82BC-E51A-D3A0E26C6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278" y="4246808"/>
            <a:ext cx="5354134" cy="2005134"/>
          </a:xfrm>
          <a:prstGeom prst="rect">
            <a:avLst/>
          </a:prstGeom>
        </p:spPr>
      </p:pic>
      <p:sp>
        <p:nvSpPr>
          <p:cNvPr id="18" name="Title">
            <a:extLst>
              <a:ext uri="{FF2B5EF4-FFF2-40B4-BE49-F238E27FC236}">
                <a16:creationId xmlns:a16="http://schemas.microsoft.com/office/drawing/2014/main" id="{1E0EB41A-F096-60EF-67DB-FDB08CD53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02" y="4246075"/>
            <a:ext cx="4943907" cy="2005134"/>
          </a:xfrm>
          <a:custGeom>
            <a:avLst/>
            <a:gdLst>
              <a:gd name="connsiteX0" fmla="*/ 0 w 4943907"/>
              <a:gd name="connsiteY0" fmla="*/ 0 h 2005134"/>
              <a:gd name="connsiteX1" fmla="*/ 3900175 w 4943907"/>
              <a:gd name="connsiteY1" fmla="*/ 0 h 2005134"/>
              <a:gd name="connsiteX2" fmla="*/ 4943907 w 4943907"/>
              <a:gd name="connsiteY2" fmla="*/ 2005134 h 2005134"/>
              <a:gd name="connsiteX3" fmla="*/ 0 w 4943907"/>
              <a:gd name="connsiteY3" fmla="*/ 2005134 h 200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3907" h="2005134">
                <a:moveTo>
                  <a:pt x="0" y="0"/>
                </a:moveTo>
                <a:lnTo>
                  <a:pt x="3900175" y="0"/>
                </a:lnTo>
                <a:lnTo>
                  <a:pt x="4943907" y="2005134"/>
                </a:lnTo>
                <a:lnTo>
                  <a:pt x="0" y="2005134"/>
                </a:lnTo>
                <a:close/>
              </a:path>
            </a:pathLst>
          </a:custGeom>
        </p:spPr>
        <p:txBody>
          <a:bodyPr wrap="square" tIns="216000" anchor="ctr">
            <a:noAutofit/>
          </a:bodyPr>
          <a:lstStyle>
            <a:lvl1pPr algn="l"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</a:t>
            </a:r>
            <a:br>
              <a:rPr lang="en-GB"/>
            </a:br>
            <a:r>
              <a:rPr lang="en-GB"/>
              <a:t>PAGE TITLE</a:t>
            </a:r>
            <a:endParaRPr lang="en-US"/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59AAFB2-5AD7-7298-B696-72F53A26B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3" y="2665948"/>
            <a:ext cx="1246178" cy="12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6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&amp; Copy 03 - Cutout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EC6F47B-D769-BF9E-6E23-269AAFDEAA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6234" y="0"/>
            <a:ext cx="9285767" cy="6858000"/>
          </a:xfrm>
          <a:custGeom>
            <a:avLst/>
            <a:gdLst>
              <a:gd name="connsiteX0" fmla="*/ 0 w 9285767"/>
              <a:gd name="connsiteY0" fmla="*/ 0 h 6858000"/>
              <a:gd name="connsiteX1" fmla="*/ 9285767 w 9285767"/>
              <a:gd name="connsiteY1" fmla="*/ 0 h 6858000"/>
              <a:gd name="connsiteX2" fmla="*/ 9285767 w 9285767"/>
              <a:gd name="connsiteY2" fmla="*/ 6858000 h 6858000"/>
              <a:gd name="connsiteX3" fmla="*/ 3612864 w 9285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5767" h="6858000">
                <a:moveTo>
                  <a:pt x="0" y="0"/>
                </a:moveTo>
                <a:lnTo>
                  <a:pt x="9285767" y="0"/>
                </a:lnTo>
                <a:lnTo>
                  <a:pt x="9285767" y="6858000"/>
                </a:lnTo>
                <a:lnTo>
                  <a:pt x="3612864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Grey Background">
            <a:extLst>
              <a:ext uri="{FF2B5EF4-FFF2-40B4-BE49-F238E27FC236}">
                <a16:creationId xmlns:a16="http://schemas.microsoft.com/office/drawing/2014/main" id="{EFEC7DEB-457D-19BB-664E-B17BC66A5E28}"/>
              </a:ext>
            </a:extLst>
          </p:cNvPr>
          <p:cNvSpPr/>
          <p:nvPr userDrawn="1"/>
        </p:nvSpPr>
        <p:spPr>
          <a:xfrm>
            <a:off x="0" y="0"/>
            <a:ext cx="6519097" cy="6858000"/>
          </a:xfrm>
          <a:custGeom>
            <a:avLst/>
            <a:gdLst>
              <a:gd name="connsiteX0" fmla="*/ 0 w 6519097"/>
              <a:gd name="connsiteY0" fmla="*/ 0 h 6858000"/>
              <a:gd name="connsiteX1" fmla="*/ 2906233 w 6519097"/>
              <a:gd name="connsiteY1" fmla="*/ 0 h 6858000"/>
              <a:gd name="connsiteX2" fmla="*/ 6519097 w 6519097"/>
              <a:gd name="connsiteY2" fmla="*/ 6858000 h 6858000"/>
              <a:gd name="connsiteX3" fmla="*/ 0 w 6519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097" h="6858000">
                <a:moveTo>
                  <a:pt x="0" y="0"/>
                </a:moveTo>
                <a:lnTo>
                  <a:pt x="2906233" y="0"/>
                </a:lnTo>
                <a:lnTo>
                  <a:pt x="65190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Image Holding">
            <a:extLst>
              <a:ext uri="{FF2B5EF4-FFF2-40B4-BE49-F238E27FC236}">
                <a16:creationId xmlns:a16="http://schemas.microsoft.com/office/drawing/2014/main" id="{F4449025-378B-82BC-E51A-D3A0E26C6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278" y="4246808"/>
            <a:ext cx="5354134" cy="2005134"/>
          </a:xfrm>
          <a:prstGeom prst="rect">
            <a:avLst/>
          </a:prstGeom>
        </p:spPr>
      </p:pic>
      <p:sp>
        <p:nvSpPr>
          <p:cNvPr id="18" name="Title">
            <a:extLst>
              <a:ext uri="{FF2B5EF4-FFF2-40B4-BE49-F238E27FC236}">
                <a16:creationId xmlns:a16="http://schemas.microsoft.com/office/drawing/2014/main" id="{1E0EB41A-F096-60EF-67DB-FDB08CD53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02" y="4246075"/>
            <a:ext cx="4943907" cy="2005134"/>
          </a:xfrm>
          <a:custGeom>
            <a:avLst/>
            <a:gdLst>
              <a:gd name="connsiteX0" fmla="*/ 0 w 4943907"/>
              <a:gd name="connsiteY0" fmla="*/ 0 h 2005134"/>
              <a:gd name="connsiteX1" fmla="*/ 3900175 w 4943907"/>
              <a:gd name="connsiteY1" fmla="*/ 0 h 2005134"/>
              <a:gd name="connsiteX2" fmla="*/ 4943907 w 4943907"/>
              <a:gd name="connsiteY2" fmla="*/ 2005134 h 2005134"/>
              <a:gd name="connsiteX3" fmla="*/ 0 w 4943907"/>
              <a:gd name="connsiteY3" fmla="*/ 2005134 h 200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3907" h="2005134">
                <a:moveTo>
                  <a:pt x="0" y="0"/>
                </a:moveTo>
                <a:lnTo>
                  <a:pt x="3900175" y="0"/>
                </a:lnTo>
                <a:lnTo>
                  <a:pt x="4943907" y="2005134"/>
                </a:lnTo>
                <a:lnTo>
                  <a:pt x="0" y="2005134"/>
                </a:lnTo>
                <a:close/>
              </a:path>
            </a:pathLst>
          </a:custGeom>
        </p:spPr>
        <p:txBody>
          <a:bodyPr wrap="square" tIns="216000" anchor="ctr">
            <a:noAutofit/>
          </a:bodyPr>
          <a:lstStyle>
            <a:lvl1pPr algn="l"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DIVIDER</a:t>
            </a:r>
            <a:br>
              <a:rPr lang="en-GB"/>
            </a:br>
            <a:r>
              <a:rPr lang="en-GB"/>
              <a:t>PAGE TITLE</a:t>
            </a:r>
            <a:endParaRPr lang="en-US"/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E79C803-214A-0F86-9817-8DA40C2B16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3" y="2665948"/>
            <a:ext cx="1246178" cy="12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3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&amp; Copy 03 - Cutou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EC6F47B-D769-BF9E-6E23-269AAFDEAA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6234" y="0"/>
            <a:ext cx="9285767" cy="6858000"/>
          </a:xfrm>
          <a:custGeom>
            <a:avLst/>
            <a:gdLst>
              <a:gd name="connsiteX0" fmla="*/ 0 w 9285767"/>
              <a:gd name="connsiteY0" fmla="*/ 0 h 6858000"/>
              <a:gd name="connsiteX1" fmla="*/ 9285767 w 9285767"/>
              <a:gd name="connsiteY1" fmla="*/ 0 h 6858000"/>
              <a:gd name="connsiteX2" fmla="*/ 9285767 w 9285767"/>
              <a:gd name="connsiteY2" fmla="*/ 6858000 h 6858000"/>
              <a:gd name="connsiteX3" fmla="*/ 3612864 w 9285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5767" h="6858000">
                <a:moveTo>
                  <a:pt x="0" y="0"/>
                </a:moveTo>
                <a:lnTo>
                  <a:pt x="9285767" y="0"/>
                </a:lnTo>
                <a:lnTo>
                  <a:pt x="9285767" y="6858000"/>
                </a:lnTo>
                <a:lnTo>
                  <a:pt x="3612864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Green Background">
            <a:extLst>
              <a:ext uri="{FF2B5EF4-FFF2-40B4-BE49-F238E27FC236}">
                <a16:creationId xmlns:a16="http://schemas.microsoft.com/office/drawing/2014/main" id="{EFEC7DEB-457D-19BB-664E-B17BC66A5E28}"/>
              </a:ext>
            </a:extLst>
          </p:cNvPr>
          <p:cNvSpPr/>
          <p:nvPr userDrawn="1"/>
        </p:nvSpPr>
        <p:spPr>
          <a:xfrm>
            <a:off x="0" y="0"/>
            <a:ext cx="6519097" cy="6858000"/>
          </a:xfrm>
          <a:custGeom>
            <a:avLst/>
            <a:gdLst>
              <a:gd name="connsiteX0" fmla="*/ 0 w 6519097"/>
              <a:gd name="connsiteY0" fmla="*/ 0 h 6858000"/>
              <a:gd name="connsiteX1" fmla="*/ 2906233 w 6519097"/>
              <a:gd name="connsiteY1" fmla="*/ 0 h 6858000"/>
              <a:gd name="connsiteX2" fmla="*/ 6519097 w 6519097"/>
              <a:gd name="connsiteY2" fmla="*/ 6858000 h 6858000"/>
              <a:gd name="connsiteX3" fmla="*/ 0 w 6519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097" h="6858000">
                <a:moveTo>
                  <a:pt x="0" y="0"/>
                </a:moveTo>
                <a:lnTo>
                  <a:pt x="2906233" y="0"/>
                </a:lnTo>
                <a:lnTo>
                  <a:pt x="651909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">
                <a:srgbClr val="007025"/>
              </a:gs>
              <a:gs pos="99000">
                <a:srgbClr val="16371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Title Holding">
            <a:extLst>
              <a:ext uri="{FF2B5EF4-FFF2-40B4-BE49-F238E27FC236}">
                <a16:creationId xmlns:a16="http://schemas.microsoft.com/office/drawing/2014/main" id="{819D9373-1AC8-A6E8-7773-1A32FB46E4ED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276" y="3690622"/>
            <a:ext cx="5345732" cy="2592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1186403-369C-50A3-3DFE-5A75ED950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02" y="3732958"/>
            <a:ext cx="4910694" cy="2518251"/>
          </a:xfrm>
          <a:custGeom>
            <a:avLst/>
            <a:gdLst>
              <a:gd name="connsiteX0" fmla="*/ 0 w 4910694"/>
              <a:gd name="connsiteY0" fmla="*/ 0 h 2518251"/>
              <a:gd name="connsiteX1" fmla="*/ 3611831 w 4910694"/>
              <a:gd name="connsiteY1" fmla="*/ 0 h 2518251"/>
              <a:gd name="connsiteX2" fmla="*/ 4910694 w 4910694"/>
              <a:gd name="connsiteY2" fmla="*/ 2518251 h 2518251"/>
              <a:gd name="connsiteX3" fmla="*/ 0 w 4910694"/>
              <a:gd name="connsiteY3" fmla="*/ 2518251 h 251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94" h="2518251">
                <a:moveTo>
                  <a:pt x="0" y="0"/>
                </a:moveTo>
                <a:lnTo>
                  <a:pt x="3611831" y="0"/>
                </a:lnTo>
                <a:lnTo>
                  <a:pt x="4910694" y="2518251"/>
                </a:lnTo>
                <a:lnTo>
                  <a:pt x="0" y="2518251"/>
                </a:lnTo>
                <a:close/>
              </a:path>
            </a:pathLst>
          </a:custGeom>
        </p:spPr>
        <p:txBody>
          <a:bodyPr wrap="square" tIns="198000" anchor="ctr">
            <a:noAutofit/>
          </a:bodyPr>
          <a:lstStyle>
            <a:lvl1pPr algn="l"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LARGE</a:t>
            </a:r>
            <a:br>
              <a:rPr lang="en-GB"/>
            </a:br>
            <a:r>
              <a:rPr lang="en-GB"/>
              <a:t>DIVIDER</a:t>
            </a:r>
            <a:br>
              <a:rPr lang="en-GB"/>
            </a:br>
            <a:r>
              <a:rPr lang="en-GB"/>
              <a:t>PAGE TITLE</a:t>
            </a:r>
            <a:br>
              <a:rPr lang="en-GB"/>
            </a:br>
            <a:r>
              <a:rPr lang="en-GB"/>
              <a:t>ON 4 LINES</a:t>
            </a:r>
            <a:endParaRPr lang="en-US"/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3584D0C-3577-FC19-89BF-4C49C17A5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3" y="1842523"/>
            <a:ext cx="1246178" cy="12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1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&amp; Copy 03 - Cutou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EC6F47B-D769-BF9E-6E23-269AAFDEAA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6234" y="0"/>
            <a:ext cx="9285767" cy="6858000"/>
          </a:xfrm>
          <a:custGeom>
            <a:avLst/>
            <a:gdLst>
              <a:gd name="connsiteX0" fmla="*/ 0 w 9285767"/>
              <a:gd name="connsiteY0" fmla="*/ 0 h 6858000"/>
              <a:gd name="connsiteX1" fmla="*/ 9285767 w 9285767"/>
              <a:gd name="connsiteY1" fmla="*/ 0 h 6858000"/>
              <a:gd name="connsiteX2" fmla="*/ 9285767 w 9285767"/>
              <a:gd name="connsiteY2" fmla="*/ 6858000 h 6858000"/>
              <a:gd name="connsiteX3" fmla="*/ 3612864 w 9285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5767" h="6858000">
                <a:moveTo>
                  <a:pt x="0" y="0"/>
                </a:moveTo>
                <a:lnTo>
                  <a:pt x="9285767" y="0"/>
                </a:lnTo>
                <a:lnTo>
                  <a:pt x="9285767" y="6858000"/>
                </a:lnTo>
                <a:lnTo>
                  <a:pt x="3612864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Orange Background">
            <a:extLst>
              <a:ext uri="{FF2B5EF4-FFF2-40B4-BE49-F238E27FC236}">
                <a16:creationId xmlns:a16="http://schemas.microsoft.com/office/drawing/2014/main" id="{EFEC7DEB-457D-19BB-664E-B17BC66A5E28}"/>
              </a:ext>
            </a:extLst>
          </p:cNvPr>
          <p:cNvSpPr/>
          <p:nvPr userDrawn="1"/>
        </p:nvSpPr>
        <p:spPr>
          <a:xfrm>
            <a:off x="0" y="0"/>
            <a:ext cx="6519097" cy="6858000"/>
          </a:xfrm>
          <a:custGeom>
            <a:avLst/>
            <a:gdLst>
              <a:gd name="connsiteX0" fmla="*/ 0 w 6519097"/>
              <a:gd name="connsiteY0" fmla="*/ 0 h 6858000"/>
              <a:gd name="connsiteX1" fmla="*/ 2906233 w 6519097"/>
              <a:gd name="connsiteY1" fmla="*/ 0 h 6858000"/>
              <a:gd name="connsiteX2" fmla="*/ 6519097 w 6519097"/>
              <a:gd name="connsiteY2" fmla="*/ 6858000 h 6858000"/>
              <a:gd name="connsiteX3" fmla="*/ 0 w 6519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097" h="6858000">
                <a:moveTo>
                  <a:pt x="0" y="0"/>
                </a:moveTo>
                <a:lnTo>
                  <a:pt x="2906233" y="0"/>
                </a:lnTo>
                <a:lnTo>
                  <a:pt x="65190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Title Holding">
            <a:extLst>
              <a:ext uri="{FF2B5EF4-FFF2-40B4-BE49-F238E27FC236}">
                <a16:creationId xmlns:a16="http://schemas.microsoft.com/office/drawing/2014/main" id="{A605C39C-F512-3A22-F16C-25C5AF6BCAFE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276" y="3690622"/>
            <a:ext cx="5345732" cy="2592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1186403-369C-50A3-3DFE-5A75ED950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02" y="3732958"/>
            <a:ext cx="4910694" cy="2518251"/>
          </a:xfrm>
          <a:custGeom>
            <a:avLst/>
            <a:gdLst>
              <a:gd name="connsiteX0" fmla="*/ 0 w 4910694"/>
              <a:gd name="connsiteY0" fmla="*/ 0 h 2518251"/>
              <a:gd name="connsiteX1" fmla="*/ 3611831 w 4910694"/>
              <a:gd name="connsiteY1" fmla="*/ 0 h 2518251"/>
              <a:gd name="connsiteX2" fmla="*/ 4910694 w 4910694"/>
              <a:gd name="connsiteY2" fmla="*/ 2518251 h 2518251"/>
              <a:gd name="connsiteX3" fmla="*/ 0 w 4910694"/>
              <a:gd name="connsiteY3" fmla="*/ 2518251 h 251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94" h="2518251">
                <a:moveTo>
                  <a:pt x="0" y="0"/>
                </a:moveTo>
                <a:lnTo>
                  <a:pt x="3611831" y="0"/>
                </a:lnTo>
                <a:lnTo>
                  <a:pt x="4910694" y="2518251"/>
                </a:lnTo>
                <a:lnTo>
                  <a:pt x="0" y="2518251"/>
                </a:lnTo>
                <a:close/>
              </a:path>
            </a:pathLst>
          </a:custGeom>
        </p:spPr>
        <p:txBody>
          <a:bodyPr wrap="square" tIns="198000" anchor="ctr">
            <a:noAutofit/>
          </a:bodyPr>
          <a:lstStyle>
            <a:lvl1pPr algn="l"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LARGE</a:t>
            </a:r>
            <a:br>
              <a:rPr lang="en-GB"/>
            </a:br>
            <a:r>
              <a:rPr lang="en-GB"/>
              <a:t>DIVIDER</a:t>
            </a:r>
            <a:br>
              <a:rPr lang="en-GB"/>
            </a:br>
            <a:r>
              <a:rPr lang="en-GB"/>
              <a:t>PAGE TITLE</a:t>
            </a:r>
            <a:br>
              <a:rPr lang="en-GB"/>
            </a:br>
            <a:r>
              <a:rPr lang="en-GB"/>
              <a:t>ON 4 LINES</a:t>
            </a:r>
            <a:endParaRPr lang="en-US"/>
          </a:p>
        </p:txBody>
      </p:sp>
      <p:pic>
        <p:nvPicPr>
          <p:cNvPr id="3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04C5D756-393D-0AA1-2097-25CEA186EC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3" y="1842523"/>
            <a:ext cx="1246178" cy="12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3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&amp; Copy 03 - Cutout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EC6F47B-D769-BF9E-6E23-269AAFDEAA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6234" y="0"/>
            <a:ext cx="9285767" cy="6858000"/>
          </a:xfrm>
          <a:custGeom>
            <a:avLst/>
            <a:gdLst>
              <a:gd name="connsiteX0" fmla="*/ 0 w 9285767"/>
              <a:gd name="connsiteY0" fmla="*/ 0 h 6858000"/>
              <a:gd name="connsiteX1" fmla="*/ 9285767 w 9285767"/>
              <a:gd name="connsiteY1" fmla="*/ 0 h 6858000"/>
              <a:gd name="connsiteX2" fmla="*/ 9285767 w 9285767"/>
              <a:gd name="connsiteY2" fmla="*/ 6858000 h 6858000"/>
              <a:gd name="connsiteX3" fmla="*/ 3612864 w 9285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5767" h="6858000">
                <a:moveTo>
                  <a:pt x="0" y="0"/>
                </a:moveTo>
                <a:lnTo>
                  <a:pt x="9285767" y="0"/>
                </a:lnTo>
                <a:lnTo>
                  <a:pt x="9285767" y="6858000"/>
                </a:lnTo>
                <a:lnTo>
                  <a:pt x="3612864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Grey Background">
            <a:extLst>
              <a:ext uri="{FF2B5EF4-FFF2-40B4-BE49-F238E27FC236}">
                <a16:creationId xmlns:a16="http://schemas.microsoft.com/office/drawing/2014/main" id="{EFEC7DEB-457D-19BB-664E-B17BC66A5E28}"/>
              </a:ext>
            </a:extLst>
          </p:cNvPr>
          <p:cNvSpPr/>
          <p:nvPr userDrawn="1"/>
        </p:nvSpPr>
        <p:spPr>
          <a:xfrm>
            <a:off x="0" y="0"/>
            <a:ext cx="6519097" cy="6858000"/>
          </a:xfrm>
          <a:custGeom>
            <a:avLst/>
            <a:gdLst>
              <a:gd name="connsiteX0" fmla="*/ 0 w 6519097"/>
              <a:gd name="connsiteY0" fmla="*/ 0 h 6858000"/>
              <a:gd name="connsiteX1" fmla="*/ 2906233 w 6519097"/>
              <a:gd name="connsiteY1" fmla="*/ 0 h 6858000"/>
              <a:gd name="connsiteX2" fmla="*/ 6519097 w 6519097"/>
              <a:gd name="connsiteY2" fmla="*/ 6858000 h 6858000"/>
              <a:gd name="connsiteX3" fmla="*/ 0 w 6519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097" h="6858000">
                <a:moveTo>
                  <a:pt x="0" y="0"/>
                </a:moveTo>
                <a:lnTo>
                  <a:pt x="2906233" y="0"/>
                </a:lnTo>
                <a:lnTo>
                  <a:pt x="65190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2" name="Title Holding">
            <a:extLst>
              <a:ext uri="{FF2B5EF4-FFF2-40B4-BE49-F238E27FC236}">
                <a16:creationId xmlns:a16="http://schemas.microsoft.com/office/drawing/2014/main" id="{1BDEA864-9501-CFAA-A013-587E1007D10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276" y="3690622"/>
            <a:ext cx="5345732" cy="2592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1186403-369C-50A3-3DFE-5A75ED950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02" y="3732958"/>
            <a:ext cx="4910694" cy="2518251"/>
          </a:xfrm>
          <a:custGeom>
            <a:avLst/>
            <a:gdLst>
              <a:gd name="connsiteX0" fmla="*/ 0 w 4910694"/>
              <a:gd name="connsiteY0" fmla="*/ 0 h 2518251"/>
              <a:gd name="connsiteX1" fmla="*/ 3611831 w 4910694"/>
              <a:gd name="connsiteY1" fmla="*/ 0 h 2518251"/>
              <a:gd name="connsiteX2" fmla="*/ 4910694 w 4910694"/>
              <a:gd name="connsiteY2" fmla="*/ 2518251 h 2518251"/>
              <a:gd name="connsiteX3" fmla="*/ 0 w 4910694"/>
              <a:gd name="connsiteY3" fmla="*/ 2518251 h 251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0694" h="2518251">
                <a:moveTo>
                  <a:pt x="0" y="0"/>
                </a:moveTo>
                <a:lnTo>
                  <a:pt x="3611831" y="0"/>
                </a:lnTo>
                <a:lnTo>
                  <a:pt x="4910694" y="2518251"/>
                </a:lnTo>
                <a:lnTo>
                  <a:pt x="0" y="2518251"/>
                </a:lnTo>
                <a:close/>
              </a:path>
            </a:pathLst>
          </a:custGeom>
        </p:spPr>
        <p:txBody>
          <a:bodyPr wrap="square" tIns="198000" anchor="ctr">
            <a:noAutofit/>
          </a:bodyPr>
          <a:lstStyle>
            <a:lvl1pPr algn="l">
              <a:lnSpc>
                <a:spcPct val="8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LARGE</a:t>
            </a:r>
            <a:br>
              <a:rPr lang="en-GB"/>
            </a:br>
            <a:r>
              <a:rPr lang="en-GB"/>
              <a:t>DIVIDER</a:t>
            </a:r>
            <a:br>
              <a:rPr lang="en-GB"/>
            </a:br>
            <a:r>
              <a:rPr lang="en-GB"/>
              <a:t>PAGE TITLE</a:t>
            </a:r>
            <a:br>
              <a:rPr lang="en-GB"/>
            </a:br>
            <a:r>
              <a:rPr lang="en-GB"/>
              <a:t>ON 4 LINES</a:t>
            </a:r>
            <a:endParaRPr lang="en-US"/>
          </a:p>
        </p:txBody>
      </p:sp>
      <p:pic>
        <p:nvPicPr>
          <p:cNvPr id="3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12B6CC4-FBCD-D141-0E91-EC8952D72A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3" y="1842523"/>
            <a:ext cx="1246178" cy="12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40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0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AEB9981-AEBD-C5BC-6D23-DA17C2467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B6D74F9-0955-5EB4-0C1C-8C324EA8F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9C7AEB4-F1AC-D846-05C1-F6C705AA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65" y="1584225"/>
            <a:ext cx="10566976" cy="459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0A48FC1-22ED-4630-942D-525A72AA89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D2296000-6F48-360D-AE17-35F7E5565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6DF00F1-70C7-FAB5-3AFB-EB08C142A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870420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0">
          <p15:clr>
            <a:srgbClr val="FBAE40"/>
          </p15:clr>
        </p15:guide>
        <p15:guide id="3" pos="477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Only 01 - Green">
    <p:bg>
      <p:bgPr>
        <a:gradFill>
          <a:gsLst>
            <a:gs pos="9000">
              <a:srgbClr val="FF751E"/>
            </a:gs>
            <a:gs pos="98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AEB9981-AEBD-C5BC-6D23-DA17C2467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B6D74F9-0955-5EB4-0C1C-8C324EA8F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9C7AEB4-F1AC-D846-05C1-F6C705AA2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65" y="1584225"/>
            <a:ext cx="10566976" cy="459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4EEE589-2167-8B12-49A6-A73FB9D1C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3E42A9B-13AF-9DAE-66CF-4A960E700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040B59C-68CF-C2A4-59CC-995899219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5884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0">
          <p15:clr>
            <a:srgbClr val="FBAE40"/>
          </p15:clr>
        </p15:guide>
        <p15:guide id="3" pos="477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01 - Gre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DB6DBD-4CAD-9427-CB64-4D38FA109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AFF260-F81D-F02C-C894-C13D9E397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39EA0B-1C62-7764-AAC2-0858BFA1B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65" y="1584225"/>
            <a:ext cx="10566976" cy="459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F5A768A-EB5F-143B-B693-09F2C62824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019F1E9-9E13-571D-7197-847AB419A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CFE5093-7927-1712-82C5-45B78B820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88302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0">
          <p15:clr>
            <a:srgbClr val="FBAE40"/>
          </p15:clr>
        </p15:guide>
        <p15:guide id="3" pos="477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8F486E-1319-312E-3F9E-41EE6A21F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41" t="-10"/>
          <a:stretch/>
        </p:blipFill>
        <p:spPr>
          <a:xfrm>
            <a:off x="2894033" y="-1"/>
            <a:ext cx="9297967" cy="6857346"/>
          </a:xfrm>
          <a:prstGeom prst="rect">
            <a:avLst/>
          </a:prstGeom>
        </p:spPr>
      </p:pic>
      <p:sp>
        <p:nvSpPr>
          <p:cNvPr id="21" name="Third Shape">
            <a:extLst>
              <a:ext uri="{FF2B5EF4-FFF2-40B4-BE49-F238E27FC236}">
                <a16:creationId xmlns:a16="http://schemas.microsoft.com/office/drawing/2014/main" id="{3E8803C5-53D6-6373-DF28-BCDC15338F55}"/>
              </a:ext>
            </a:extLst>
          </p:cNvPr>
          <p:cNvSpPr/>
          <p:nvPr userDrawn="1"/>
        </p:nvSpPr>
        <p:spPr>
          <a:xfrm rot="5400000" flipH="1">
            <a:off x="1718372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50000"/>
                </a:srgbClr>
              </a:gs>
              <a:gs pos="90000">
                <a:srgbClr val="007025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cond Shape">
            <a:extLst>
              <a:ext uri="{FF2B5EF4-FFF2-40B4-BE49-F238E27FC236}">
                <a16:creationId xmlns:a16="http://schemas.microsoft.com/office/drawing/2014/main" id="{B118E75E-BAD2-7E19-EC5F-514DA6F0051B}"/>
              </a:ext>
            </a:extLst>
          </p:cNvPr>
          <p:cNvSpPr/>
          <p:nvPr userDrawn="1"/>
        </p:nvSpPr>
        <p:spPr>
          <a:xfrm rot="5400000" flipH="1">
            <a:off x="1096199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75000"/>
                </a:srgbClr>
              </a:gs>
              <a:gs pos="89000">
                <a:srgbClr val="007025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rst Shape">
            <a:extLst>
              <a:ext uri="{FF2B5EF4-FFF2-40B4-BE49-F238E27FC236}">
                <a16:creationId xmlns:a16="http://schemas.microsoft.com/office/drawing/2014/main" id="{B0D70055-ED6E-9A7F-2745-4476D5DE5F68}"/>
              </a:ext>
            </a:extLst>
          </p:cNvPr>
          <p:cNvSpPr/>
          <p:nvPr userDrawn="1"/>
        </p:nvSpPr>
        <p:spPr>
          <a:xfrm rot="5400000" flipH="1">
            <a:off x="464598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/>
              </a:gs>
              <a:gs pos="90000">
                <a:srgbClr val="0070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9A8731-4A07-9BC4-552C-22E7BEFF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062" y="5001514"/>
            <a:ext cx="5704514" cy="32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6AFC898-49E9-B04C-8A5B-C7662283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063" y="3188906"/>
            <a:ext cx="5704514" cy="1800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/>
              <a:t>CLICK TO INSERT TITLE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C110A57-16DE-7E4F-FDA4-C48AACB2E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2" y="1358757"/>
            <a:ext cx="1630364" cy="16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09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02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27642-CC15-F89A-9D63-B52BA12F0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263729" y="151252"/>
            <a:ext cx="289914" cy="4620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A73D3D-9DB4-2D84-E646-E50813897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58" b="3003"/>
          <a:stretch/>
        </p:blipFill>
        <p:spPr>
          <a:xfrm>
            <a:off x="10990785" y="1438835"/>
            <a:ext cx="726029" cy="5419165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FF74456-40F3-01EB-CE32-A87349DE1C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FF1B90-2284-4F9D-4B34-692BABE4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321" y="1601224"/>
            <a:ext cx="9702897" cy="459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9FB7A12D-1DEF-78D1-27D1-BC81786E39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B8F63055-B300-C91C-DF45-69AD99F9E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EB6CA76B-3837-B9FE-D4FE-95A0E3C12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869585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0">
          <p15:clr>
            <a:srgbClr val="FBAE40"/>
          </p15:clr>
        </p15:guide>
        <p15:guide id="3" pos="477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Only 02 - Green">
    <p:bg>
      <p:bgPr>
        <a:gradFill>
          <a:gsLst>
            <a:gs pos="10000">
              <a:srgbClr val="FF751E"/>
            </a:gs>
            <a:gs pos="98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27642-CC15-F89A-9D63-B52BA12F0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 flipH="1">
            <a:off x="263729" y="151252"/>
            <a:ext cx="289914" cy="4620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A73D3D-9DB4-2D84-E646-E50813897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507" b="3003"/>
          <a:stretch/>
        </p:blipFill>
        <p:spPr>
          <a:xfrm>
            <a:off x="11025426" y="1479176"/>
            <a:ext cx="726029" cy="5378824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FF74456-40F3-01EB-CE32-A87349DE1C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FF1B90-2284-4F9D-4B34-692BABE47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465" y="1584225"/>
            <a:ext cx="9702897" cy="459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C499F4D-F2E9-5711-B1C6-38CBB7D18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6271CF37-B4B2-A2B4-93EC-223C64A8B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F51FE7B-8A8B-5334-67F5-2E39BB0A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81282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0">
          <p15:clr>
            <a:srgbClr val="FBAE40"/>
          </p15:clr>
        </p15:guide>
        <p15:guide id="3" pos="477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02 - Gre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E0D0E-32D8-DEB7-5A10-05C40ED9B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7" t="35032"/>
          <a:stretch/>
        </p:blipFill>
        <p:spPr>
          <a:xfrm>
            <a:off x="10712519" y="367658"/>
            <a:ext cx="1230296" cy="6045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CA4E-18D4-39E9-9245-E4776350E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00"/>
          <a:stretch/>
        </p:blipFill>
        <p:spPr>
          <a:xfrm>
            <a:off x="249185" y="2897923"/>
            <a:ext cx="322707" cy="3960077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8075A6D-2C5F-41AE-D35A-4DFD1EEC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CD765-4F60-8546-6E15-050ADA37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512" y="1551794"/>
            <a:ext cx="10566976" cy="459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7AB6AD1-25B0-E3A0-1BB8-9277F90286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FF7DCCB1-15F0-7411-DA62-51EF1DA01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C0EAD0F-5460-DA17-36B9-36DE55E6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875336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0">
          <p15:clr>
            <a:srgbClr val="FBAE40"/>
          </p15:clr>
        </p15:guide>
        <p15:guide id="3" pos="477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Only 02 - Grey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E0D0E-32D8-DEB7-5A10-05C40ED9B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7" t="35032"/>
          <a:stretch/>
        </p:blipFill>
        <p:spPr>
          <a:xfrm>
            <a:off x="10712519" y="357148"/>
            <a:ext cx="1230296" cy="6045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0DCA4E-18D4-39E9-9245-E4776350E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00"/>
          <a:stretch/>
        </p:blipFill>
        <p:spPr>
          <a:xfrm>
            <a:off x="249185" y="2897923"/>
            <a:ext cx="322707" cy="3960077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8075A6D-2C5F-41AE-D35A-4DFD1EEC5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CD765-4F60-8546-6E15-050ADA37D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512" y="1551794"/>
            <a:ext cx="10566976" cy="459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7AB6AD1-25B0-E3A0-1BB8-9277F90286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FF7DCCB1-15F0-7411-DA62-51EF1DA01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C0EAD0F-5460-DA17-36B9-36DE55E6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99402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0">
          <p15:clr>
            <a:srgbClr val="FBAE40"/>
          </p15:clr>
        </p15:guide>
        <p15:guide id="3" pos="477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- 3 Column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AD2CCE5-1B9D-071A-9311-F6103E27B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275" y="2341756"/>
            <a:ext cx="3362028" cy="3854765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6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A00CE59-24A4-D08A-7761-ED77A14196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588331"/>
            <a:ext cx="3362028" cy="655998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727070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GB"/>
              <a:t>COLUMN HEADING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FB7354-0F44-3EF0-9243-0EC0C175EA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98853" y="1588331"/>
            <a:ext cx="3362028" cy="655998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727070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GB"/>
              <a:t>COLUMN HEADING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09F24C7-F425-D687-6140-828964BD501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8889" y="1588331"/>
            <a:ext cx="3362028" cy="655998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727070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GB"/>
              <a:t>COLUMN HEADING</a:t>
            </a:r>
            <a:br>
              <a:rPr lang="en-GB"/>
            </a:br>
            <a:r>
              <a:rPr lang="en-GB"/>
              <a:t>ON ONE OR TWO LINES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1423F2C-82E9-639D-A616-CB1949EDA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9FA4941-20C6-67D9-B6D0-DBFB2F5377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98853" y="2341756"/>
            <a:ext cx="3362028" cy="3854765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6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AFC02CF-3A28-68CE-9389-CAC3105616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38889" y="2341756"/>
            <a:ext cx="3362028" cy="3854765"/>
          </a:xfrm>
          <a:solidFill>
            <a:srgbClr val="EBEBEB"/>
          </a:solidFill>
        </p:spPr>
        <p:txBody>
          <a:bodyPr/>
          <a:lstStyle>
            <a:lvl1pPr marL="0" indent="0">
              <a:buNone/>
              <a:defRPr sz="20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0" indent="0">
              <a:buNone/>
              <a:defRPr sz="16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0" indent="0">
              <a:buNone/>
              <a:defRPr sz="1400">
                <a:solidFill>
                  <a:srgbClr val="72707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None/>
              <a:defRPr sz="1400"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AA9C5DB-C92C-710B-792A-E61BBA508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32827D0-6BDA-4F43-7498-397E93D3F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>
                    <a:lumMod val="75000"/>
                  </a:schemeClr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8E89A4A-1C45-79EF-7144-EE13835B5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220018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910">
          <p15:clr>
            <a:srgbClr val="FBAE40"/>
          </p15:clr>
        </p15:guide>
        <p15:guide id="3" pos="477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- 6 Box Fill">
    <p:bg>
      <p:bgPr>
        <a:gradFill>
          <a:gsLst>
            <a:gs pos="10000">
              <a:srgbClr val="007025"/>
            </a:gs>
            <a:gs pos="99000">
              <a:srgbClr val="1637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CBB6A0DA-A518-B7D3-74DE-48CE9D50DB69}"/>
              </a:ext>
            </a:extLst>
          </p:cNvPr>
          <p:cNvSpPr/>
          <p:nvPr userDrawn="1"/>
        </p:nvSpPr>
        <p:spPr>
          <a:xfrm>
            <a:off x="3742267" y="0"/>
            <a:ext cx="4732436" cy="6858000"/>
          </a:xfrm>
          <a:prstGeom prst="parallelogram">
            <a:avLst>
              <a:gd name="adj" fmla="val 19763"/>
            </a:avLst>
          </a:prstGeom>
          <a:solidFill>
            <a:srgbClr val="009845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DC61A5F-F823-637D-F350-2D35E9D77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97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953C929-22DC-2C1E-EA81-CDAE4463D3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705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D004FE-9748-AD90-286A-52A4974F980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48054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04E45A7-9E75-05DD-DB22-172516CADB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551162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22E019-86C5-DF6E-103A-7AD7F838E3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81885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30742E3-1028-E38B-71EC-A39963DCA4B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284993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8960D0A-C046-6560-8059-C6858618628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281885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8A85F57-833F-EE47-4554-0BF8C5DC530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284993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765ACEC-BB9D-1161-B36D-6F3DE15A39A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48054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0ADC87C-E6D0-1153-0A4A-18FBF878D03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51162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702F90-009C-E0FC-0848-D8AAE0EBC7B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08528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CB4107-6543-A5AF-7B9B-D8580FD74F1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1636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03F1841F-D759-AFB2-CE0F-E5AB4B61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452EEE8B-2057-72E2-5712-4AA405F29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1F31B25-AD5F-F188-5EF7-B6EBC7287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D059A59-3F5E-CE5D-7CC7-42B6F8F36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315991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3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Only - 6 Box Fill">
    <p:bg>
      <p:bgPr>
        <a:gradFill>
          <a:gsLst>
            <a:gs pos="10000">
              <a:srgbClr val="FF751E"/>
            </a:gs>
            <a:gs pos="98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CBB6A0DA-A518-B7D3-74DE-48CE9D50DB69}"/>
              </a:ext>
            </a:extLst>
          </p:cNvPr>
          <p:cNvSpPr/>
          <p:nvPr userDrawn="1"/>
        </p:nvSpPr>
        <p:spPr>
          <a:xfrm>
            <a:off x="3742267" y="0"/>
            <a:ext cx="4732436" cy="6858000"/>
          </a:xfrm>
          <a:prstGeom prst="parallelogram">
            <a:avLst>
              <a:gd name="adj" fmla="val 19763"/>
            </a:avLst>
          </a:prstGeom>
          <a:solidFill>
            <a:srgbClr val="FF921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DC61A5F-F823-637D-F350-2D35E9D77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97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953C929-22DC-2C1E-EA81-CDAE4463D3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705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D004FE-9748-AD90-286A-52A4974F980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48054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04E45A7-9E75-05DD-DB22-172516CADB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551162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22E019-86C5-DF6E-103A-7AD7F838E3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81885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30742E3-1028-E38B-71EC-A39963DCA4B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284993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8960D0A-C046-6560-8059-C6858618628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281885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8A85F57-833F-EE47-4554-0BF8C5DC530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284993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765ACEC-BB9D-1161-B36D-6F3DE15A39A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48054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0ADC87C-E6D0-1153-0A4A-18FBF878D03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51162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702F90-009C-E0FC-0848-D8AAE0EBC7B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08528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CB4107-6543-A5AF-7B9B-D8580FD74F1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1636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03F1841F-D759-AFB2-CE0F-E5AB4B61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0D735F76-5AD1-1389-B6D1-621FFFABF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41048BBA-D35E-7685-7B1D-D0EEA5AAD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2039E3E-C94F-3367-E217-0B8B79F94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282245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3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Only - 6 Box Fill">
    <p:bg>
      <p:bgPr>
        <a:gradFill>
          <a:gsLst>
            <a:gs pos="0">
              <a:schemeClr val="bg1">
                <a:lumMod val="75000"/>
              </a:schemeClr>
            </a:gs>
            <a:gs pos="99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CBB6A0DA-A518-B7D3-74DE-48CE9D50DB69}"/>
              </a:ext>
            </a:extLst>
          </p:cNvPr>
          <p:cNvSpPr/>
          <p:nvPr userDrawn="1"/>
        </p:nvSpPr>
        <p:spPr>
          <a:xfrm>
            <a:off x="3742267" y="0"/>
            <a:ext cx="4732436" cy="6858000"/>
          </a:xfrm>
          <a:prstGeom prst="parallelogram">
            <a:avLst>
              <a:gd name="adj" fmla="val 19763"/>
            </a:avLst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DC61A5F-F823-637D-F350-2D35E9D77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97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953C929-22DC-2C1E-EA81-CDAE4463D3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705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D004FE-9748-AD90-286A-52A4974F980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48054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04E45A7-9E75-05DD-DB22-172516CADB4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551162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F22E019-86C5-DF6E-103A-7AD7F838E3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81885" y="2170644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30742E3-1028-E38B-71EC-A39963DCA4B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284993" y="1597672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8960D0A-C046-6560-8059-C6858618628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281885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8A85F57-833F-EE47-4554-0BF8C5DC530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284993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765ACEC-BB9D-1161-B36D-6F3DE15A39AF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548054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0ADC87C-E6D0-1153-0A4A-18FBF878D03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551162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702F90-009C-E0FC-0848-D8AAE0EBC7B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08528" y="4550550"/>
            <a:ext cx="3098479" cy="1588555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ACB4107-6543-A5AF-7B9B-D8580FD74F1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1636" y="3977578"/>
            <a:ext cx="3098479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03F1841F-D759-AFB2-CE0F-E5AB4B615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5" name="Picture 4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2499BA3-44DC-3A72-57EB-F4F515E1ED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117D977-E037-356F-BAA3-BAB0D1C3B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98DFD2D-4806-5DD5-A88D-7635EBD6D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93131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3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Only - 4 Box Fill">
    <p:bg>
      <p:bgPr>
        <a:gradFill>
          <a:gsLst>
            <a:gs pos="10000">
              <a:srgbClr val="007025"/>
            </a:gs>
            <a:gs pos="99000">
              <a:srgbClr val="1637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5097BD-FDF5-598C-BC84-1028243DE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7"/>
          <a:stretch/>
        </p:blipFill>
        <p:spPr>
          <a:xfrm>
            <a:off x="4521200" y="-1271"/>
            <a:ext cx="7670800" cy="6857999"/>
          </a:xfrm>
          <a:custGeom>
            <a:avLst/>
            <a:gdLst>
              <a:gd name="connsiteX0" fmla="*/ 0 w 7670800"/>
              <a:gd name="connsiteY0" fmla="*/ 0 h 6857999"/>
              <a:gd name="connsiteX1" fmla="*/ 7670800 w 7670800"/>
              <a:gd name="connsiteY1" fmla="*/ 0 h 6857999"/>
              <a:gd name="connsiteX2" fmla="*/ 7670800 w 7670800"/>
              <a:gd name="connsiteY2" fmla="*/ 6857999 h 6857999"/>
              <a:gd name="connsiteX3" fmla="*/ 1194159 w 7670800"/>
              <a:gd name="connsiteY3" fmla="*/ 6857999 h 6857999"/>
              <a:gd name="connsiteX4" fmla="*/ 2129256 w 7670800"/>
              <a:gd name="connsiteY4" fmla="*/ 1271 h 6857999"/>
              <a:gd name="connsiteX5" fmla="*/ 0 w 7670800"/>
              <a:gd name="connsiteY5" fmla="*/ 127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0800" h="6857999">
                <a:moveTo>
                  <a:pt x="0" y="0"/>
                </a:moveTo>
                <a:lnTo>
                  <a:pt x="7670800" y="0"/>
                </a:lnTo>
                <a:lnTo>
                  <a:pt x="7670800" y="6857999"/>
                </a:lnTo>
                <a:lnTo>
                  <a:pt x="1194159" y="6857999"/>
                </a:lnTo>
                <a:lnTo>
                  <a:pt x="2129256" y="1271"/>
                </a:lnTo>
                <a:lnTo>
                  <a:pt x="0" y="1271"/>
                </a:lnTo>
                <a:close/>
              </a:path>
            </a:pathLst>
          </a:cu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0148BE-80FF-6271-95F5-77D4BFDB6A75}"/>
              </a:ext>
            </a:extLst>
          </p:cNvPr>
          <p:cNvCxnSpPr>
            <a:cxnSpLocks/>
          </p:cNvCxnSpPr>
          <p:nvPr userDrawn="1"/>
        </p:nvCxnSpPr>
        <p:spPr>
          <a:xfrm>
            <a:off x="803275" y="3896126"/>
            <a:ext cx="105854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37D2FE-1982-6929-DD1E-B32842513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97" y="2170644"/>
            <a:ext cx="4713947" cy="150755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22A8E3D-C48A-C778-6A22-2748D67101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705" y="159767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3FBAAD-8A01-01D2-B481-C8C2245AED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74778" y="2170644"/>
            <a:ext cx="4713947" cy="150755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D5D653-F170-1558-A560-03C4C48D048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77886" y="159767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994725-7416-814B-9E0E-0179491C954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674778" y="4672688"/>
            <a:ext cx="4713947" cy="1466313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8B599C3-DFC1-B3BF-7E25-5C20FE8F03E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77886" y="4099716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1B9BEF6-A480-7461-165D-F3B11BBBDAF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08528" y="4670974"/>
            <a:ext cx="4713947" cy="146803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rgbClr val="ACDBB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E4E732-C6C8-3D54-8B90-42CF1B86F24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1636" y="409800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968738AA-48B5-D088-FD26-D1E7C500B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0BB8C0BC-D079-812F-436E-9C75BAD09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E56F4D8-9774-E48F-2DB3-28F0E090B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4635E10-9C35-B0F1-10C5-C02DD65BC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55143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3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Only - 4 Box Fill">
    <p:bg>
      <p:bgPr>
        <a:gradFill>
          <a:gsLst>
            <a:gs pos="0">
              <a:schemeClr val="bg1">
                <a:lumMod val="75000"/>
              </a:schemeClr>
            </a:gs>
            <a:gs pos="98000">
              <a:schemeClr val="bg2">
                <a:lumMod val="2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5097BD-FDF5-598C-BC84-1028243DE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7"/>
          <a:stretch/>
        </p:blipFill>
        <p:spPr>
          <a:xfrm>
            <a:off x="4521200" y="-1271"/>
            <a:ext cx="7670800" cy="6857999"/>
          </a:xfrm>
          <a:custGeom>
            <a:avLst/>
            <a:gdLst>
              <a:gd name="connsiteX0" fmla="*/ 0 w 7670800"/>
              <a:gd name="connsiteY0" fmla="*/ 0 h 6857999"/>
              <a:gd name="connsiteX1" fmla="*/ 7670800 w 7670800"/>
              <a:gd name="connsiteY1" fmla="*/ 0 h 6857999"/>
              <a:gd name="connsiteX2" fmla="*/ 7670800 w 7670800"/>
              <a:gd name="connsiteY2" fmla="*/ 6857999 h 6857999"/>
              <a:gd name="connsiteX3" fmla="*/ 1194159 w 7670800"/>
              <a:gd name="connsiteY3" fmla="*/ 6857999 h 6857999"/>
              <a:gd name="connsiteX4" fmla="*/ 2129256 w 7670800"/>
              <a:gd name="connsiteY4" fmla="*/ 1271 h 6857999"/>
              <a:gd name="connsiteX5" fmla="*/ 0 w 7670800"/>
              <a:gd name="connsiteY5" fmla="*/ 127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0800" h="6857999">
                <a:moveTo>
                  <a:pt x="0" y="0"/>
                </a:moveTo>
                <a:lnTo>
                  <a:pt x="7670800" y="0"/>
                </a:lnTo>
                <a:lnTo>
                  <a:pt x="7670800" y="6857999"/>
                </a:lnTo>
                <a:lnTo>
                  <a:pt x="1194159" y="6857999"/>
                </a:lnTo>
                <a:lnTo>
                  <a:pt x="2129256" y="1271"/>
                </a:lnTo>
                <a:lnTo>
                  <a:pt x="0" y="1271"/>
                </a:lnTo>
                <a:close/>
              </a:path>
            </a:pathLst>
          </a:cu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0148BE-80FF-6271-95F5-77D4BFDB6A75}"/>
              </a:ext>
            </a:extLst>
          </p:cNvPr>
          <p:cNvCxnSpPr>
            <a:cxnSpLocks/>
          </p:cNvCxnSpPr>
          <p:nvPr userDrawn="1"/>
        </p:nvCxnSpPr>
        <p:spPr>
          <a:xfrm>
            <a:off x="803275" y="3896126"/>
            <a:ext cx="105854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37D2FE-1982-6929-DD1E-B32842513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97" y="2170644"/>
            <a:ext cx="4713947" cy="150755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22A8E3D-C48A-C778-6A22-2748D67101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705" y="159767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3FBAAD-8A01-01D2-B481-C8C2245AED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74778" y="2170644"/>
            <a:ext cx="4713947" cy="150755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D5D653-F170-1558-A560-03C4C48D048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77886" y="159767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994725-7416-814B-9E0E-0179491C954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674778" y="4672688"/>
            <a:ext cx="4713947" cy="1466313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8B599C3-DFC1-B3BF-7E25-5C20FE8F03E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77886" y="4099716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1B9BEF6-A480-7461-165D-F3B11BBBDAF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08528" y="4670974"/>
            <a:ext cx="4713947" cy="146803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E4E732-C6C8-3D54-8B90-42CF1B86F24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1636" y="409800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968738AA-48B5-D088-FD26-D1E7C500B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CCCAE170-96EA-6351-5F9A-32DAED2562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838A6B8-AC27-3686-029F-C808B4203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485997E-1D63-7954-44D5-5656A24201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88078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3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occer, grass, ball, person&#10;&#10;Description automatically generated">
            <a:extLst>
              <a:ext uri="{FF2B5EF4-FFF2-40B4-BE49-F238E27FC236}">
                <a16:creationId xmlns:a16="http://schemas.microsoft.com/office/drawing/2014/main" id="{1D6B1B8E-97FA-DD81-4BE8-53381D8599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1"/>
            <a:ext cx="7924800" cy="6858000"/>
          </a:xfrm>
          <a:prstGeom prst="rect">
            <a:avLst/>
          </a:prstGeom>
        </p:spPr>
      </p:pic>
      <p:sp>
        <p:nvSpPr>
          <p:cNvPr id="21" name="Third Shape">
            <a:extLst>
              <a:ext uri="{FF2B5EF4-FFF2-40B4-BE49-F238E27FC236}">
                <a16:creationId xmlns:a16="http://schemas.microsoft.com/office/drawing/2014/main" id="{3E8803C5-53D6-6373-DF28-BCDC15338F55}"/>
              </a:ext>
            </a:extLst>
          </p:cNvPr>
          <p:cNvSpPr/>
          <p:nvPr userDrawn="1"/>
        </p:nvSpPr>
        <p:spPr>
          <a:xfrm rot="5400000" flipH="1">
            <a:off x="1718372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50000"/>
                </a:srgbClr>
              </a:gs>
              <a:gs pos="90000">
                <a:srgbClr val="007025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cond Shape">
            <a:extLst>
              <a:ext uri="{FF2B5EF4-FFF2-40B4-BE49-F238E27FC236}">
                <a16:creationId xmlns:a16="http://schemas.microsoft.com/office/drawing/2014/main" id="{B118E75E-BAD2-7E19-EC5F-514DA6F0051B}"/>
              </a:ext>
            </a:extLst>
          </p:cNvPr>
          <p:cNvSpPr/>
          <p:nvPr userDrawn="1"/>
        </p:nvSpPr>
        <p:spPr>
          <a:xfrm rot="5400000" flipH="1">
            <a:off x="1096199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75000"/>
                </a:srgbClr>
              </a:gs>
              <a:gs pos="89000">
                <a:srgbClr val="007025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rst Shape">
            <a:extLst>
              <a:ext uri="{FF2B5EF4-FFF2-40B4-BE49-F238E27FC236}">
                <a16:creationId xmlns:a16="http://schemas.microsoft.com/office/drawing/2014/main" id="{B0D70055-ED6E-9A7F-2745-4476D5DE5F68}"/>
              </a:ext>
            </a:extLst>
          </p:cNvPr>
          <p:cNvSpPr/>
          <p:nvPr userDrawn="1"/>
        </p:nvSpPr>
        <p:spPr>
          <a:xfrm rot="5400000" flipH="1">
            <a:off x="464598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/>
              </a:gs>
              <a:gs pos="90000">
                <a:srgbClr val="0070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9A8731-4A07-9BC4-552C-22E7BEFF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062" y="5001514"/>
            <a:ext cx="5704514" cy="32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6AFC898-49E9-B04C-8A5B-C7662283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063" y="3188906"/>
            <a:ext cx="5704514" cy="1800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/>
              <a:t>CLICK TO INSERT TITLE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E2563B4-54B1-8102-491C-AFCD74B48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2" y="1358757"/>
            <a:ext cx="1630364" cy="16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7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Only - 4 Box Fill">
    <p:bg>
      <p:bgPr>
        <a:gradFill>
          <a:gsLst>
            <a:gs pos="10000">
              <a:srgbClr val="FF751E"/>
            </a:gs>
            <a:gs pos="98000">
              <a:srgbClr val="D7502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5097BD-FDF5-598C-BC84-1028243DE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7"/>
          <a:stretch/>
        </p:blipFill>
        <p:spPr>
          <a:xfrm>
            <a:off x="4521200" y="-1271"/>
            <a:ext cx="7670800" cy="6857999"/>
          </a:xfrm>
          <a:custGeom>
            <a:avLst/>
            <a:gdLst>
              <a:gd name="connsiteX0" fmla="*/ 0 w 7670800"/>
              <a:gd name="connsiteY0" fmla="*/ 0 h 6857999"/>
              <a:gd name="connsiteX1" fmla="*/ 7670800 w 7670800"/>
              <a:gd name="connsiteY1" fmla="*/ 0 h 6857999"/>
              <a:gd name="connsiteX2" fmla="*/ 7670800 w 7670800"/>
              <a:gd name="connsiteY2" fmla="*/ 6857999 h 6857999"/>
              <a:gd name="connsiteX3" fmla="*/ 1194159 w 7670800"/>
              <a:gd name="connsiteY3" fmla="*/ 6857999 h 6857999"/>
              <a:gd name="connsiteX4" fmla="*/ 2129256 w 7670800"/>
              <a:gd name="connsiteY4" fmla="*/ 1271 h 6857999"/>
              <a:gd name="connsiteX5" fmla="*/ 0 w 7670800"/>
              <a:gd name="connsiteY5" fmla="*/ 127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0800" h="6857999">
                <a:moveTo>
                  <a:pt x="0" y="0"/>
                </a:moveTo>
                <a:lnTo>
                  <a:pt x="7670800" y="0"/>
                </a:lnTo>
                <a:lnTo>
                  <a:pt x="7670800" y="6857999"/>
                </a:lnTo>
                <a:lnTo>
                  <a:pt x="1194159" y="6857999"/>
                </a:lnTo>
                <a:lnTo>
                  <a:pt x="2129256" y="1271"/>
                </a:lnTo>
                <a:lnTo>
                  <a:pt x="0" y="1271"/>
                </a:lnTo>
                <a:close/>
              </a:path>
            </a:pathLst>
          </a:custGeom>
          <a:solidFill>
            <a:srgbClr val="FF921E">
              <a:alpha val="60000"/>
            </a:srgbClr>
          </a:solidFill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0148BE-80FF-6271-95F5-77D4BFDB6A75}"/>
              </a:ext>
            </a:extLst>
          </p:cNvPr>
          <p:cNvCxnSpPr>
            <a:cxnSpLocks/>
          </p:cNvCxnSpPr>
          <p:nvPr userDrawn="1"/>
        </p:nvCxnSpPr>
        <p:spPr>
          <a:xfrm>
            <a:off x="803275" y="3896126"/>
            <a:ext cx="105854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37D2FE-1982-6929-DD1E-B32842513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97" y="2170644"/>
            <a:ext cx="4713947" cy="150755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22A8E3D-C48A-C778-6A22-2748D67101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705" y="159767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83FBAAD-8A01-01D2-B481-C8C2245AED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74778" y="2170644"/>
            <a:ext cx="4713947" cy="150755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D5D653-F170-1558-A560-03C4C48D048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77886" y="159767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0994725-7416-814B-9E0E-0179491C954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674778" y="4672688"/>
            <a:ext cx="4713947" cy="1466313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8B599C3-DFC1-B3BF-7E25-5C20FE8F03E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77886" y="4099716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1B9BEF6-A480-7461-165D-F3B11BBBDAF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08528" y="4670974"/>
            <a:ext cx="4713947" cy="1468037"/>
          </a:xfrm>
          <a:noFill/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E4E732-C6C8-3D54-8B90-42CF1B86F24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11636" y="4098002"/>
            <a:ext cx="4713947" cy="460351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DAGGERSQUARE" pitchFamily="2" charset="0"/>
              </a:defRPr>
            </a:lvl1pPr>
            <a:lvl2pPr marL="457200" indent="0">
              <a:buNone/>
              <a:defRPr>
                <a:solidFill>
                  <a:srgbClr val="727070"/>
                </a:solidFill>
              </a:defRPr>
            </a:lvl2pPr>
            <a:lvl3pPr marL="914400" indent="0">
              <a:buNone/>
              <a:defRPr>
                <a:solidFill>
                  <a:srgbClr val="727070"/>
                </a:solidFill>
              </a:defRPr>
            </a:lvl3pPr>
            <a:lvl4pPr marL="1371600" indent="0">
              <a:buNone/>
              <a:defRPr>
                <a:solidFill>
                  <a:srgbClr val="727070"/>
                </a:solidFill>
              </a:defRPr>
            </a:lvl4pPr>
            <a:lvl5pPr marL="1828800" indent="0">
              <a:buNone/>
              <a:defRPr>
                <a:solidFill>
                  <a:srgbClr val="7270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968738AA-48B5-D088-FD26-D1E7C500B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03" y="365126"/>
            <a:ext cx="9702897" cy="938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ADD TITLE</a:t>
            </a:r>
            <a:br>
              <a:rPr lang="en-US"/>
            </a:br>
            <a:r>
              <a:rPr lang="en-US"/>
              <a:t>ON 1 OR 2 LINES</a:t>
            </a:r>
          </a:p>
        </p:txBody>
      </p: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BA6474F-B92C-7525-8742-299A45BA1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785" y="493778"/>
            <a:ext cx="680969" cy="680969"/>
          </a:xfrm>
          <a:prstGeom prst="rect">
            <a:avLst/>
          </a:prstGeom>
        </p:spPr>
      </p:pic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799A9C0C-128E-3F5B-7F89-C890BA4C1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chemeClr val="bg1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28AB970-FEE5-0C6F-54C0-BDB70BC90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01443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3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pos="254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&amp; Copy 03 - Cutou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BEC6F47B-D769-BF9E-6E23-269AAFDEAA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6234" y="0"/>
            <a:ext cx="9285767" cy="6858000"/>
          </a:xfrm>
          <a:custGeom>
            <a:avLst/>
            <a:gdLst>
              <a:gd name="connsiteX0" fmla="*/ 0 w 9285767"/>
              <a:gd name="connsiteY0" fmla="*/ 0 h 6858000"/>
              <a:gd name="connsiteX1" fmla="*/ 9285767 w 9285767"/>
              <a:gd name="connsiteY1" fmla="*/ 0 h 6858000"/>
              <a:gd name="connsiteX2" fmla="*/ 9285767 w 9285767"/>
              <a:gd name="connsiteY2" fmla="*/ 6858000 h 6858000"/>
              <a:gd name="connsiteX3" fmla="*/ 3612864 w 928576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5767" h="6858000">
                <a:moveTo>
                  <a:pt x="0" y="0"/>
                </a:moveTo>
                <a:lnTo>
                  <a:pt x="9285767" y="0"/>
                </a:lnTo>
                <a:lnTo>
                  <a:pt x="9285767" y="6858000"/>
                </a:lnTo>
                <a:lnTo>
                  <a:pt x="3612864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Green Background">
            <a:extLst>
              <a:ext uri="{FF2B5EF4-FFF2-40B4-BE49-F238E27FC236}">
                <a16:creationId xmlns:a16="http://schemas.microsoft.com/office/drawing/2014/main" id="{EFEC7DEB-457D-19BB-664E-B17BC66A5E28}"/>
              </a:ext>
            </a:extLst>
          </p:cNvPr>
          <p:cNvSpPr/>
          <p:nvPr userDrawn="1"/>
        </p:nvSpPr>
        <p:spPr>
          <a:xfrm>
            <a:off x="0" y="0"/>
            <a:ext cx="6519097" cy="6858000"/>
          </a:xfrm>
          <a:custGeom>
            <a:avLst/>
            <a:gdLst>
              <a:gd name="connsiteX0" fmla="*/ 0 w 6519097"/>
              <a:gd name="connsiteY0" fmla="*/ 0 h 6858000"/>
              <a:gd name="connsiteX1" fmla="*/ 2906233 w 6519097"/>
              <a:gd name="connsiteY1" fmla="*/ 0 h 6858000"/>
              <a:gd name="connsiteX2" fmla="*/ 6519097 w 6519097"/>
              <a:gd name="connsiteY2" fmla="*/ 6858000 h 6858000"/>
              <a:gd name="connsiteX3" fmla="*/ 0 w 651909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9097" h="6858000">
                <a:moveTo>
                  <a:pt x="0" y="0"/>
                </a:moveTo>
                <a:lnTo>
                  <a:pt x="2906233" y="0"/>
                </a:lnTo>
                <a:lnTo>
                  <a:pt x="6519097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0000">
                <a:srgbClr val="007025"/>
              </a:gs>
              <a:gs pos="99000">
                <a:srgbClr val="16371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5" name="Image Holding">
            <a:extLst>
              <a:ext uri="{FF2B5EF4-FFF2-40B4-BE49-F238E27FC236}">
                <a16:creationId xmlns:a16="http://schemas.microsoft.com/office/drawing/2014/main" id="{F4449025-378B-82BC-E51A-D3A0E26C6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278" y="4246808"/>
            <a:ext cx="5354134" cy="2005134"/>
          </a:xfrm>
          <a:prstGeom prst="rect">
            <a:avLst/>
          </a:prstGeom>
        </p:spPr>
      </p:pic>
      <p:sp>
        <p:nvSpPr>
          <p:cNvPr id="18" name="Title">
            <a:extLst>
              <a:ext uri="{FF2B5EF4-FFF2-40B4-BE49-F238E27FC236}">
                <a16:creationId xmlns:a16="http://schemas.microsoft.com/office/drawing/2014/main" id="{1E0EB41A-F096-60EF-67DB-FDB08CD53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102" y="4246075"/>
            <a:ext cx="4943907" cy="2005134"/>
          </a:xfrm>
          <a:custGeom>
            <a:avLst/>
            <a:gdLst>
              <a:gd name="connsiteX0" fmla="*/ 0 w 4943907"/>
              <a:gd name="connsiteY0" fmla="*/ 0 h 2005134"/>
              <a:gd name="connsiteX1" fmla="*/ 3900175 w 4943907"/>
              <a:gd name="connsiteY1" fmla="*/ 0 h 2005134"/>
              <a:gd name="connsiteX2" fmla="*/ 4943907 w 4943907"/>
              <a:gd name="connsiteY2" fmla="*/ 2005134 h 2005134"/>
              <a:gd name="connsiteX3" fmla="*/ 0 w 4943907"/>
              <a:gd name="connsiteY3" fmla="*/ 2005134 h 200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3907" h="2005134">
                <a:moveTo>
                  <a:pt x="0" y="0"/>
                </a:moveTo>
                <a:lnTo>
                  <a:pt x="3900175" y="0"/>
                </a:lnTo>
                <a:lnTo>
                  <a:pt x="4943907" y="2005134"/>
                </a:lnTo>
                <a:lnTo>
                  <a:pt x="0" y="2005134"/>
                </a:lnTo>
                <a:close/>
              </a:path>
            </a:pathLst>
          </a:custGeom>
        </p:spPr>
        <p:txBody>
          <a:bodyPr wrap="square" tIns="216000" anchor="ctr">
            <a:no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</a:t>
            </a:r>
            <a:br>
              <a:rPr lang="en-GB"/>
            </a:br>
            <a:r>
              <a:rPr lang="en-GB"/>
              <a:t>YOU</a:t>
            </a:r>
            <a:endParaRPr lang="en-US"/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B5957BA5-E702-2A21-490C-98F619AE39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3" y="2665948"/>
            <a:ext cx="1246178" cy="12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5357D6-3CA3-89CB-AA73-451D3F7DF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4085" y="-2"/>
            <a:ext cx="10797915" cy="6858001"/>
          </a:xfrm>
          <a:prstGeom prst="rect">
            <a:avLst/>
          </a:prstGeom>
        </p:spPr>
      </p:pic>
      <p:sp>
        <p:nvSpPr>
          <p:cNvPr id="21" name="Third Shape">
            <a:extLst>
              <a:ext uri="{FF2B5EF4-FFF2-40B4-BE49-F238E27FC236}">
                <a16:creationId xmlns:a16="http://schemas.microsoft.com/office/drawing/2014/main" id="{3E8803C5-53D6-6373-DF28-BCDC15338F55}"/>
              </a:ext>
            </a:extLst>
          </p:cNvPr>
          <p:cNvSpPr/>
          <p:nvPr userDrawn="1"/>
        </p:nvSpPr>
        <p:spPr>
          <a:xfrm rot="5400000" flipH="1">
            <a:off x="1718372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50000"/>
                </a:srgbClr>
              </a:gs>
              <a:gs pos="90000">
                <a:srgbClr val="007025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cond Shape">
            <a:extLst>
              <a:ext uri="{FF2B5EF4-FFF2-40B4-BE49-F238E27FC236}">
                <a16:creationId xmlns:a16="http://schemas.microsoft.com/office/drawing/2014/main" id="{B118E75E-BAD2-7E19-EC5F-514DA6F0051B}"/>
              </a:ext>
            </a:extLst>
          </p:cNvPr>
          <p:cNvSpPr/>
          <p:nvPr userDrawn="1"/>
        </p:nvSpPr>
        <p:spPr>
          <a:xfrm rot="5400000" flipH="1">
            <a:off x="1096199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75000"/>
                </a:srgbClr>
              </a:gs>
              <a:gs pos="89000">
                <a:srgbClr val="007025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rst Shape">
            <a:extLst>
              <a:ext uri="{FF2B5EF4-FFF2-40B4-BE49-F238E27FC236}">
                <a16:creationId xmlns:a16="http://schemas.microsoft.com/office/drawing/2014/main" id="{B0D70055-ED6E-9A7F-2745-4476D5DE5F68}"/>
              </a:ext>
            </a:extLst>
          </p:cNvPr>
          <p:cNvSpPr/>
          <p:nvPr userDrawn="1"/>
        </p:nvSpPr>
        <p:spPr>
          <a:xfrm rot="5400000" flipH="1">
            <a:off x="464598" y="-464600"/>
            <a:ext cx="6857346" cy="778654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/>
              </a:gs>
              <a:gs pos="90000">
                <a:srgbClr val="0070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9A8731-4A07-9BC4-552C-22E7BEFF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062" y="5001514"/>
            <a:ext cx="5704514" cy="32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6AFC898-49E9-B04C-8A5B-C7662283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063" y="3188906"/>
            <a:ext cx="5704514" cy="1800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/>
              <a:t>CLICK TO INSERT TITLE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E2563B4-54B1-8102-491C-AFCD74B48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2" y="1358757"/>
            <a:ext cx="1630364" cy="16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60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5357D6-3CA3-89CB-AA73-451D3F7DF8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659" y="0"/>
            <a:ext cx="10269341" cy="6828020"/>
          </a:xfrm>
          <a:prstGeom prst="rect">
            <a:avLst/>
          </a:prstGeom>
        </p:spPr>
      </p:pic>
      <p:sp>
        <p:nvSpPr>
          <p:cNvPr id="21" name="Third Shape">
            <a:extLst>
              <a:ext uri="{FF2B5EF4-FFF2-40B4-BE49-F238E27FC236}">
                <a16:creationId xmlns:a16="http://schemas.microsoft.com/office/drawing/2014/main" id="{3E8803C5-53D6-6373-DF28-BCDC15338F55}"/>
              </a:ext>
            </a:extLst>
          </p:cNvPr>
          <p:cNvSpPr/>
          <p:nvPr userDrawn="1"/>
        </p:nvSpPr>
        <p:spPr>
          <a:xfrm rot="5400000" flipH="1">
            <a:off x="2407029" y="-1153257"/>
            <a:ext cx="6857346" cy="91638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50000"/>
                </a:srgbClr>
              </a:gs>
              <a:gs pos="90000">
                <a:srgbClr val="007025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econd Shape">
            <a:extLst>
              <a:ext uri="{FF2B5EF4-FFF2-40B4-BE49-F238E27FC236}">
                <a16:creationId xmlns:a16="http://schemas.microsoft.com/office/drawing/2014/main" id="{B118E75E-BAD2-7E19-EC5F-514DA6F0051B}"/>
              </a:ext>
            </a:extLst>
          </p:cNvPr>
          <p:cNvSpPr/>
          <p:nvPr userDrawn="1"/>
        </p:nvSpPr>
        <p:spPr>
          <a:xfrm rot="5400000" flipH="1">
            <a:off x="1784856" y="-1153257"/>
            <a:ext cx="6857346" cy="91638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>
                  <a:alpha val="75000"/>
                </a:srgbClr>
              </a:gs>
              <a:gs pos="89000">
                <a:srgbClr val="007025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rst Shape">
            <a:extLst>
              <a:ext uri="{FF2B5EF4-FFF2-40B4-BE49-F238E27FC236}">
                <a16:creationId xmlns:a16="http://schemas.microsoft.com/office/drawing/2014/main" id="{B0D70055-ED6E-9A7F-2745-4476D5DE5F68}"/>
              </a:ext>
            </a:extLst>
          </p:cNvPr>
          <p:cNvSpPr/>
          <p:nvPr userDrawn="1"/>
        </p:nvSpPr>
        <p:spPr>
          <a:xfrm rot="5400000" flipH="1">
            <a:off x="1153255" y="-1153257"/>
            <a:ext cx="6857346" cy="916386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88 w 10000"/>
              <a:gd name="connsiteY0" fmla="*/ 43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288 w 10000"/>
              <a:gd name="connsiteY4" fmla="*/ 4357 h 10000"/>
              <a:gd name="connsiteX0" fmla="*/ 0 w 10000"/>
              <a:gd name="connsiteY0" fmla="*/ 453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3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53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536"/>
                </a:lnTo>
                <a:close/>
              </a:path>
            </a:pathLst>
          </a:custGeom>
          <a:gradFill>
            <a:gsLst>
              <a:gs pos="0">
                <a:srgbClr val="16371F"/>
              </a:gs>
              <a:gs pos="90000">
                <a:srgbClr val="00702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99A8731-4A07-9BC4-552C-22E7BEFF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062" y="5001514"/>
            <a:ext cx="5704514" cy="3272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6AFC898-49E9-B04C-8A5B-C7662283A0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063" y="3188906"/>
            <a:ext cx="5704514" cy="180082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GB"/>
              <a:t>CLICK TO INSERT TITLE</a:t>
            </a:r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E2563B4-54B1-8102-491C-AFCD74B48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062" y="1358757"/>
            <a:ext cx="1630364" cy="16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01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3FD4-F4C2-CC25-8B06-04C6318EB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611" y="2959864"/>
            <a:ext cx="10576022" cy="9382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857BB15-DC95-564E-7B72-D5273FD75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F3F9E95-FD08-7FEE-6A1E-2A670245C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4590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007025"/>
            </a:gs>
            <a:gs pos="99000">
              <a:srgbClr val="1637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6FCB0-7FB8-19FD-8286-E9ADFEE88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703" y="1449387"/>
            <a:ext cx="10576022" cy="4727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C3E60F8-E45F-A315-F2B5-359988BA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03" y="365126"/>
            <a:ext cx="10576022" cy="9382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729D87-33EC-36B5-C803-B48B9E51E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302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kern="1200" spc="300" dirty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defRPr>
            </a:lvl1pPr>
          </a:lstStyle>
          <a:p>
            <a:r>
              <a:rPr lang="en-GB"/>
              <a:t>230306 FAI PowerPoint Template - V1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29C4E-3309-12F5-B388-960D336FE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4918" y="6356350"/>
            <a:ext cx="9188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6E543-E9E0-BE42-9611-5708DB2517F2}" type="slidenum">
              <a:rPr lang="en-GB" spc="300" smtClean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rPr>
              <a:pPr/>
              <a:t>‹#›</a:t>
            </a:fld>
            <a:endParaRPr lang="en-GB" sz="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60FCF-972F-36D7-021A-9DF809AEAE69}"/>
              </a:ext>
            </a:extLst>
          </p:cNvPr>
          <p:cNvSpPr txBox="1"/>
          <p:nvPr userDrawn="1"/>
        </p:nvSpPr>
        <p:spPr>
          <a:xfrm>
            <a:off x="802547" y="6392926"/>
            <a:ext cx="95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>
                <a:solidFill>
                  <a:schemeClr val="bg1"/>
                </a:solidFill>
                <a:latin typeface="DAGGERSQUARE" pitchFamily="2" charset="0"/>
              </a:rPr>
              <a:t>FAI</a:t>
            </a:r>
          </a:p>
        </p:txBody>
      </p:sp>
    </p:spTree>
    <p:extLst>
      <p:ext uri="{BB962C8B-B14F-4D97-AF65-F5344CB8AC3E}">
        <p14:creationId xmlns:p14="http://schemas.microsoft.com/office/powerpoint/2010/main" val="33951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649" r:id="rId3"/>
    <p:sldLayoutId id="2147483782" r:id="rId4"/>
    <p:sldLayoutId id="2147483779" r:id="rId5"/>
    <p:sldLayoutId id="2147483781" r:id="rId6"/>
    <p:sldLayoutId id="2147483780" r:id="rId7"/>
    <p:sldLayoutId id="2147483778" r:id="rId8"/>
    <p:sldLayoutId id="2147483771" r:id="rId9"/>
    <p:sldLayoutId id="2147483772" r:id="rId10"/>
    <p:sldLayoutId id="2147483773" r:id="rId11"/>
    <p:sldLayoutId id="2147483711" r:id="rId12"/>
    <p:sldLayoutId id="2147483712" r:id="rId13"/>
    <p:sldLayoutId id="2147483741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43" r:id="rId21"/>
    <p:sldLayoutId id="2147483759" r:id="rId22"/>
    <p:sldLayoutId id="2147483713" r:id="rId23"/>
    <p:sldLayoutId id="2147483720" r:id="rId24"/>
    <p:sldLayoutId id="2147483716" r:id="rId25"/>
    <p:sldLayoutId id="2147483719" r:id="rId26"/>
    <p:sldLayoutId id="2147483760" r:id="rId27"/>
    <p:sldLayoutId id="2147483715" r:id="rId28"/>
    <p:sldLayoutId id="2147483744" r:id="rId29"/>
    <p:sldLayoutId id="2147483714" r:id="rId30"/>
    <p:sldLayoutId id="2147483761" r:id="rId31"/>
    <p:sldLayoutId id="2147483718" r:id="rId32"/>
    <p:sldLayoutId id="2147483745" r:id="rId33"/>
    <p:sldLayoutId id="2147483762" r:id="rId34"/>
    <p:sldLayoutId id="2147483721" r:id="rId35"/>
    <p:sldLayoutId id="2147483763" r:id="rId36"/>
    <p:sldLayoutId id="2147483733" r:id="rId37"/>
    <p:sldLayoutId id="2147483737" r:id="rId38"/>
    <p:sldLayoutId id="2147483764" r:id="rId39"/>
    <p:sldLayoutId id="2147483746" r:id="rId40"/>
    <p:sldLayoutId id="2147483722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25" r:id="rId47"/>
    <p:sldLayoutId id="2147483765" r:id="rId48"/>
    <p:sldLayoutId id="2147483726" r:id="rId49"/>
    <p:sldLayoutId id="2147483728" r:id="rId50"/>
    <p:sldLayoutId id="2147483766" r:id="rId51"/>
    <p:sldLayoutId id="2147483727" r:id="rId52"/>
    <p:sldLayoutId id="2147483775" r:id="rId53"/>
    <p:sldLayoutId id="2147483729" r:id="rId54"/>
    <p:sldLayoutId id="2147483734" r:id="rId55"/>
    <p:sldLayoutId id="2147483767" r:id="rId56"/>
    <p:sldLayoutId id="2147483769" r:id="rId57"/>
    <p:sldLayoutId id="2147483752" r:id="rId58"/>
    <p:sldLayoutId id="2147483770" r:id="rId59"/>
    <p:sldLayoutId id="2147483768" r:id="rId60"/>
    <p:sldLayoutId id="2147483774" r:id="rId6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300">
          <a:solidFill>
            <a:schemeClr val="bg1"/>
          </a:solidFill>
          <a:latin typeface="DAGGERSQUARE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74" userDrawn="1">
          <p15:clr>
            <a:srgbClr val="F26B43"/>
          </p15:clr>
        </p15:guide>
        <p15:guide id="4" orient="horz" pos="9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of a company&#10;&#10;Description automatically generated">
            <a:extLst>
              <a:ext uri="{FF2B5EF4-FFF2-40B4-BE49-F238E27FC236}">
                <a16:creationId xmlns:a16="http://schemas.microsoft.com/office/drawing/2014/main" id="{B661225C-47D2-C3D1-57CA-6E3CF6D8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12" y="678095"/>
            <a:ext cx="12907424" cy="503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7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6979F-EA18-59F0-CCE6-38EC1B40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83A01D-0088-6DE4-2B57-05325B70C0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703" y="1525188"/>
            <a:ext cx="5282092" cy="768557"/>
          </a:xfrm>
        </p:spPr>
        <p:txBody>
          <a:bodyPr/>
          <a:lstStyle/>
          <a:p>
            <a:r>
              <a:rPr lang="en-GB" sz="2800" dirty="0"/>
              <a:t>What is FAI Club Mark Entry Level?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4659AD-9517-18DD-4C9C-C99FCCF572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587" y="2764305"/>
            <a:ext cx="6115997" cy="3832431"/>
          </a:xfrm>
        </p:spPr>
        <p:txBody>
          <a:bodyPr/>
          <a:lstStyle/>
          <a:p>
            <a:r>
              <a:rPr lang="en-GB" sz="2400" dirty="0"/>
              <a:t>FAI Club Mark is a three-tiered grassroots club accreditation initiative.</a:t>
            </a:r>
          </a:p>
          <a:p>
            <a:endParaRPr lang="en-GB" sz="2400" dirty="0"/>
          </a:p>
          <a:p>
            <a:r>
              <a:rPr lang="en-GB" sz="2400" dirty="0"/>
              <a:t>The First tier is Entry </a:t>
            </a:r>
            <a:r>
              <a:rPr lang="en-GB" sz="2400"/>
              <a:t>Level that ensures </a:t>
            </a:r>
            <a:r>
              <a:rPr lang="en-GB" sz="2400" dirty="0"/>
              <a:t>appropriate governance and administration will be required of all clubs by the end of 2025.</a:t>
            </a:r>
          </a:p>
          <a:p>
            <a:endParaRPr lang="en-GB" sz="1800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2C65F6A-642A-9CF9-E303-41FC1CDCA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FAI Club Mark Entry Level Introduction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1629A9F-8C15-3859-BD01-361332F94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C6E543-E9E0-BE42-9611-5708DB2517F2}" type="slidenum">
              <a:rPr lang="en-GB" spc="300" smtClean="0">
                <a:solidFill>
                  <a:srgbClr val="FFFFFF"/>
                </a:solidFill>
                <a:latin typeface="DAGGERSQUARE" pitchFamily="2" charset="0"/>
                <a:ea typeface="+mj-ea"/>
                <a:cs typeface="+mj-cs"/>
              </a:rPr>
              <a:pPr/>
              <a:t>2</a:t>
            </a:fld>
            <a:endParaRPr lang="en-GB" sz="800"/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:a16="http://schemas.microsoft.com/office/drawing/2014/main" id="{977D1DDE-CCF8-CA30-7189-466457E97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714" y="-138386"/>
            <a:ext cx="4258488" cy="67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A2BB70-17FB-CC42-986A-8CFE192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50" y="431061"/>
            <a:ext cx="10576022" cy="938272"/>
          </a:xfrm>
        </p:spPr>
        <p:txBody>
          <a:bodyPr/>
          <a:lstStyle/>
          <a:p>
            <a:r>
              <a:rPr lang="en-GB" dirty="0"/>
              <a:t>Benefits of FAI Club Mark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998D-B01C-5E6B-B4EA-3E35F43ED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FAI Club Mark Entry Level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67C52-71C2-2829-487E-91F224798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3</a:t>
            </a:fld>
            <a:endParaRPr lang="en-GB" sz="8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B1D187-4DC7-E360-7838-0B9020D8FF3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9365" y="1102936"/>
            <a:ext cx="5451871" cy="509047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dirty="0"/>
              <a:t>The process will result in improvements to club structures, policies and operational procedures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dirty="0"/>
              <a:t>FAI Development Officer involvement in your club to run FAI programmes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dirty="0"/>
              <a:t>Your club will receive the FAI Club Management Guide and sample supporting documents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dirty="0"/>
              <a:t>Your club will have use of the FAI Club Mark Logo for use on sleeve patches, their website and for promotional purposes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CDCE9F-D42D-9B01-784F-A4469E43BD46}"/>
              </a:ext>
            </a:extLst>
          </p:cNvPr>
          <p:cNvSpPr txBox="1">
            <a:spLocks/>
          </p:cNvSpPr>
          <p:nvPr/>
        </p:nvSpPr>
        <p:spPr>
          <a:xfrm>
            <a:off x="6259399" y="1102937"/>
            <a:ext cx="5293736" cy="5253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53D24"/>
                </a:solidFill>
                <a:latin typeface="Yantramanav" panose="02000000000000000000" pitchFamily="2" charset="0"/>
                <a:ea typeface="+mn-ea"/>
                <a:cs typeface="Yantramanav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3D24"/>
                </a:solidFill>
                <a:latin typeface="Yantramanav" panose="02000000000000000000" pitchFamily="2" charset="0"/>
                <a:ea typeface="+mn-ea"/>
                <a:cs typeface="Yantramanav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53D24"/>
                </a:solidFill>
                <a:latin typeface="Yantramanav" panose="02000000000000000000" pitchFamily="2" charset="0"/>
                <a:ea typeface="+mn-ea"/>
                <a:cs typeface="Yantramanav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53D24"/>
                </a:solidFill>
                <a:latin typeface="Yantramanav" panose="02000000000000000000" pitchFamily="2" charset="0"/>
                <a:ea typeface="+mn-ea"/>
                <a:cs typeface="Yantramanav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53D24"/>
                </a:solidFill>
                <a:latin typeface="Yantramanav" panose="02000000000000000000" pitchFamily="2" charset="0"/>
                <a:ea typeface="+mn-ea"/>
                <a:cs typeface="Yantramanav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The FAI will promote clubs that achieve the award through their website and social media channels </a:t>
            </a:r>
          </a:p>
          <a:p>
            <a:pPr marL="34290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dirty="0">
                <a:solidFill>
                  <a:schemeClr val="bg1"/>
                </a:solidFill>
              </a:rPr>
              <a:t>Your club will receive a plaque for completing the FAI Club </a:t>
            </a:r>
            <a:r>
              <a:rPr lang="en-GB" dirty="0"/>
              <a:t>Mark Entry Level Award</a:t>
            </a: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Your club will gain access to specific ‘FAI Club Mark Only’ FAI programmes</a:t>
            </a: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dirty="0">
                <a:solidFill>
                  <a:schemeClr val="bg1"/>
                </a:solidFill>
                <a:latin typeface="+mn-lt"/>
              </a:rPr>
              <a:t>Access to Online Club Forums &amp; Webinars specific to FAI Club Mark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"/>
            </a:pPr>
            <a:r>
              <a:rPr lang="en-GB" sz="2400" dirty="0">
                <a:solidFill>
                  <a:schemeClr val="bg1"/>
                </a:solidFill>
                <a:latin typeface="+mn-lt"/>
              </a:rPr>
              <a:t>On completion clubs can apply to the FAI Club Mark One Star Award </a:t>
            </a:r>
            <a:endParaRPr lang="en-IE" sz="24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16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A2BB70-17FB-CC42-986A-8CFE1923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181" y="546668"/>
            <a:ext cx="10171619" cy="938272"/>
          </a:xfrm>
        </p:spPr>
        <p:txBody>
          <a:bodyPr/>
          <a:lstStyle/>
          <a:p>
            <a:pPr algn="l"/>
            <a:r>
              <a:rPr lang="en-GB" sz="3100" dirty="0"/>
              <a:t>FAI Club Mark Entry Level Registration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US" sz="2400" b="0" i="0" dirty="0">
                <a:solidFill>
                  <a:srgbClr val="FFFF00"/>
                </a:solidFill>
                <a:effectLst/>
                <a:latin typeface="scandia-web"/>
              </a:rPr>
            </a:b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998D-B01C-5E6B-B4EA-3E35F43ED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FAI Club Mark Entry Level Introduction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67C52-71C2-2829-487E-91F224798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C6E543-E9E0-BE42-9611-5708DB2517F2}" type="slidenum">
              <a:rPr lang="en-GB" spc="300" smtClean="0">
                <a:latin typeface="DAGGERSQUARE" pitchFamily="2" charset="0"/>
                <a:ea typeface="+mj-ea"/>
                <a:cs typeface="+mj-cs"/>
              </a:rPr>
              <a:pPr/>
              <a:t>4</a:t>
            </a:fld>
            <a:endParaRPr lang="en-GB" sz="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47D92-6DED-99B5-B3DA-05DADADF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73" y="1712259"/>
            <a:ext cx="3675504" cy="36608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850A95-32A0-4D38-78A6-47ACA5114672}"/>
              </a:ext>
            </a:extLst>
          </p:cNvPr>
          <p:cNvSpPr txBox="1"/>
          <p:nvPr/>
        </p:nvSpPr>
        <p:spPr>
          <a:xfrm>
            <a:off x="537328" y="1749902"/>
            <a:ext cx="59860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FFFF00"/>
                </a:solidFill>
                <a:effectLst/>
                <a:latin typeface="scandia-web"/>
              </a:rPr>
              <a:t>Please fill out this form to express your interest in attaining the FAI Club Mark Entry Level Award. </a:t>
            </a:r>
          </a:p>
          <a:p>
            <a:endParaRPr lang="en-US" sz="2400" dirty="0">
              <a:solidFill>
                <a:srgbClr val="FFFF00"/>
              </a:solidFill>
              <a:latin typeface="scandia-web"/>
            </a:endParaRPr>
          </a:p>
          <a:p>
            <a:r>
              <a:rPr lang="en-US" sz="2400" dirty="0">
                <a:solidFill>
                  <a:srgbClr val="FFFF00"/>
                </a:solidFill>
                <a:latin typeface="scandia-web"/>
              </a:rPr>
              <a:t>O</a:t>
            </a:r>
            <a:r>
              <a:rPr lang="en-US" sz="2400" b="0" i="0" dirty="0">
                <a:solidFill>
                  <a:srgbClr val="FFFF00"/>
                </a:solidFill>
                <a:effectLst/>
                <a:latin typeface="scandia-web"/>
              </a:rPr>
              <a:t>nce this form is completed, someone from the FAI Grassroots Department will be in touch to further explain the process including how to submit your application.</a:t>
            </a:r>
            <a:br>
              <a:rPr lang="en-US" b="0" i="0" dirty="0">
                <a:solidFill>
                  <a:srgbClr val="333333"/>
                </a:solidFill>
                <a:effectLst/>
                <a:latin typeface="scandia-web"/>
              </a:rPr>
            </a:b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8B42F-8649-D3B1-6ECD-25D87C92519A}"/>
              </a:ext>
            </a:extLst>
          </p:cNvPr>
          <p:cNvSpPr txBox="1"/>
          <p:nvPr/>
        </p:nvSpPr>
        <p:spPr>
          <a:xfrm>
            <a:off x="1395167" y="5644958"/>
            <a:ext cx="1058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https://www.fai.ie/play-and-participate/leagues-and-clubs/club-mark/</a:t>
            </a:r>
          </a:p>
        </p:txBody>
      </p:sp>
    </p:spTree>
    <p:extLst>
      <p:ext uri="{BB962C8B-B14F-4D97-AF65-F5344CB8AC3E}">
        <p14:creationId xmlns:p14="http://schemas.microsoft.com/office/powerpoint/2010/main" val="50730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8585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306 FAI Powerpoint Template - V1" id="{B71A25CB-6096-3B4F-A0BF-91BC1AFC8363}" vid="{5F26B366-B8BD-4345-87A8-5B8B62B235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28f670-5ed8-46d2-993d-542b304ccf35">
      <UserInfo>
        <DisplayName>David Storr</DisplayName>
        <AccountId>165</AccountId>
        <AccountType/>
      </UserInfo>
    </SharedWithUsers>
    <_activity xmlns="65eba268-65d5-4dcf-a9ac-772256a8c90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F7F0EE692DC4084E00DE0F97F82F6" ma:contentTypeVersion="18" ma:contentTypeDescription="Create a new document." ma:contentTypeScope="" ma:versionID="2af99e2cd3d51e11e06462cb4d17a6cc">
  <xsd:schema xmlns:xsd="http://www.w3.org/2001/XMLSchema" xmlns:xs="http://www.w3.org/2001/XMLSchema" xmlns:p="http://schemas.microsoft.com/office/2006/metadata/properties" xmlns:ns3="65eba268-65d5-4dcf-a9ac-772256a8c909" xmlns:ns4="c128f670-5ed8-46d2-993d-542b304ccf35" targetNamespace="http://schemas.microsoft.com/office/2006/metadata/properties" ma:root="true" ma:fieldsID="da84993dade9b6df6054b83c44fe4e62" ns3:_="" ns4:_="">
    <xsd:import namespace="65eba268-65d5-4dcf-a9ac-772256a8c909"/>
    <xsd:import namespace="c128f670-5ed8-46d2-993d-542b304ccf3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ba268-65d5-4dcf-a9ac-772256a8c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8f670-5ed8-46d2-993d-542b304cc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78446B-1EC0-4DF4-845E-543177FE419B}">
  <ds:schemaRefs>
    <ds:schemaRef ds:uri="http://schemas.microsoft.com/office/2006/metadata/properties"/>
    <ds:schemaRef ds:uri="c128f670-5ed8-46d2-993d-542b304ccf35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65eba268-65d5-4dcf-a9ac-772256a8c909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3B18FD-DF74-4E87-9851-B564B8639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eba268-65d5-4dcf-a9ac-772256a8c909"/>
    <ds:schemaRef ds:uri="c128f670-5ed8-46d2-993d-542b304cc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C538BF-4A75-47F0-B53F-A56FB6F9F5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 master file - Copy</Template>
  <TotalTime>0</TotalTime>
  <Words>298</Words>
  <Application>Microsoft Office PowerPoint</Application>
  <PresentationFormat>Widescreen</PresentationFormat>
  <Paragraphs>30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DAGGERSQUARE</vt:lpstr>
      <vt:lpstr>Calibri</vt:lpstr>
      <vt:lpstr>Wingdings</vt:lpstr>
      <vt:lpstr>scandia-web</vt:lpstr>
      <vt:lpstr>Arial</vt:lpstr>
      <vt:lpstr>Office Theme</vt:lpstr>
      <vt:lpstr>PowerPoint Presentation</vt:lpstr>
      <vt:lpstr>Introduction</vt:lpstr>
      <vt:lpstr>Benefits of FAI Club Mark</vt:lpstr>
      <vt:lpstr>FAI Club Mark Entry Level Registration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McGann</dc:creator>
  <cp:lastModifiedBy>Nick Harrison</cp:lastModifiedBy>
  <cp:revision>2</cp:revision>
  <dcterms:created xsi:type="dcterms:W3CDTF">2024-01-29T08:53:00Z</dcterms:created>
  <dcterms:modified xsi:type="dcterms:W3CDTF">2024-05-15T13:00:54Z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0x0101003EBF7F0EE692DC4084E00DE0F97F82F6</vt:lpwstr>
  </property>
  <property fmtid="{D5CDD505-2E9C-101B-9397-08002B2CF9AE}" pid="3" name="MediaServiceImageTags">
    <vt:lpwstr/>
  </property>
  <property fmtid="{D5CDD505-2E9C-101B-9397-08002B2CF9AE}" pid="4" name="MSIP_Label_9bed8757-74a6-43af-ae17-b48821d6d44b_Enabled">
    <vt:lpwstr>true</vt:lpwstr>
  </property>
  <property fmtid="{D5CDD505-2E9C-101B-9397-08002B2CF9AE}" pid="5" name="MSIP_Label_9bed8757-74a6-43af-ae17-b48821d6d44b_SetDate">
    <vt:lpwstr>2024-01-29T11:20:50Z</vt:lpwstr>
  </property>
  <property fmtid="{D5CDD505-2E9C-101B-9397-08002B2CF9AE}" pid="6" name="MSIP_Label_9bed8757-74a6-43af-ae17-b48821d6d44b_Method">
    <vt:lpwstr>Privileged</vt:lpwstr>
  </property>
  <property fmtid="{D5CDD505-2E9C-101B-9397-08002B2CF9AE}" pid="7" name="MSIP_Label_9bed8757-74a6-43af-ae17-b48821d6d44b_Name">
    <vt:lpwstr>External Public</vt:lpwstr>
  </property>
  <property fmtid="{D5CDD505-2E9C-101B-9397-08002B2CF9AE}" pid="8" name="MSIP_Label_9bed8757-74a6-43af-ae17-b48821d6d44b_SiteId">
    <vt:lpwstr>32c48427-6c7a-4f8d-b5d7-50923acc7bb7</vt:lpwstr>
  </property>
  <property fmtid="{D5CDD505-2E9C-101B-9397-08002B2CF9AE}" pid="9" name="MSIP_Label_9bed8757-74a6-43af-ae17-b48821d6d44b_ActionId">
    <vt:lpwstr>3922cefe-8269-43fc-82b0-3118c64cbbf1</vt:lpwstr>
  </property>
  <property fmtid="{D5CDD505-2E9C-101B-9397-08002B2CF9AE}" pid="10" name="MSIP_Label_9bed8757-74a6-43af-ae17-b48821d6d44b_ContentBits">
    <vt:lpwstr>0</vt:lpwstr>
  </property>
</Properties>
</file>